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2.xml" ContentType="application/vnd.openxmlformats-officedocument.theme+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3.xml" ContentType="application/vnd.openxmlformats-officedocument.theme+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4.xml" ContentType="application/vnd.openxmlformats-officedocument.theme+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5.xml" ContentType="application/vnd.openxmlformats-officedocument.theme+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6.xml" ContentType="application/vnd.openxmlformats-officedocument.theme+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7.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8.xml" ContentType="application/vnd.openxmlformats-officedocument.theme+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heme/theme9.xml" ContentType="application/vnd.openxmlformats-officedocument.theme+xml"/>
  <Override PartName="/ppt/theme/theme1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notesSlides/notesSlide3.xml" ContentType="application/vnd.openxmlformats-officedocument.presentationml.notesSlide+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notesSlides/notesSlide4.xml" ContentType="application/vnd.openxmlformats-officedocument.presentationml.notesSlide+xml"/>
  <Override PartName="/ppt/tags/tag163.xml" ContentType="application/vnd.openxmlformats-officedocument.presentationml.tags+xml"/>
  <Override PartName="/ppt/notesSlides/notesSlide5.xml" ContentType="application/vnd.openxmlformats-officedocument.presentationml.notesSlide+xml"/>
  <Override PartName="/ppt/tags/tag164.xml" ContentType="application/vnd.openxmlformats-officedocument.presentationml.tags+xml"/>
  <Override PartName="/ppt/notesSlides/notesSlide6.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drawings/drawing1.xml" ContentType="application/vnd.openxmlformats-officedocument.drawingml.chartshapes+xml"/>
  <Override PartName="/ppt/tags/tag165.xml" ContentType="application/vnd.openxmlformats-officedocument.presentationml.tags+xml"/>
  <Override PartName="/ppt/notesSlides/notesSlide7.xml" ContentType="application/vnd.openxmlformats-officedocument.presentationml.notesSlide+xml"/>
  <Override PartName="/ppt/tags/tag166.xml" ContentType="application/vnd.openxmlformats-officedocument.presentationml.tags+xml"/>
  <Override PartName="/ppt/notesSlides/notesSlide8.xml" ContentType="application/vnd.openxmlformats-officedocument.presentationml.notesSlide+xml"/>
  <Override PartName="/ppt/tags/tag167.xml" ContentType="application/vnd.openxmlformats-officedocument.presentationml.tags+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0" r:id="rId1"/>
    <p:sldMasterId id="2147483795" r:id="rId2"/>
    <p:sldMasterId id="2147483818" r:id="rId3"/>
    <p:sldMasterId id="2147483878" r:id="rId4"/>
    <p:sldMasterId id="2147483902" r:id="rId5"/>
    <p:sldMasterId id="2147483926" r:id="rId6"/>
    <p:sldMasterId id="2147483973" r:id="rId7"/>
    <p:sldMasterId id="2147483996" r:id="rId8"/>
  </p:sldMasterIdLst>
  <p:notesMasterIdLst>
    <p:notesMasterId r:id="rId19"/>
  </p:notesMasterIdLst>
  <p:handoutMasterIdLst>
    <p:handoutMasterId r:id="rId20"/>
  </p:handoutMasterIdLst>
  <p:sldIdLst>
    <p:sldId id="545" r:id="rId9"/>
    <p:sldId id="544" r:id="rId10"/>
    <p:sldId id="543" r:id="rId11"/>
    <p:sldId id="525" r:id="rId12"/>
    <p:sldId id="526" r:id="rId13"/>
    <p:sldId id="527" r:id="rId14"/>
    <p:sldId id="528" r:id="rId15"/>
    <p:sldId id="541" r:id="rId16"/>
    <p:sldId id="542" r:id="rId17"/>
    <p:sldId id="540" r:id="rId18"/>
  </p:sldIdLst>
  <p:sldSz cx="9144000" cy="6858000" type="screen4x3"/>
  <p:notesSz cx="6794500" cy="10007600"/>
  <p:custDataLst>
    <p:tags r:id="rId21"/>
  </p:custDataLst>
  <p:defaultTextStyle>
    <a:defPPr>
      <a:defRPr lang="en-GB"/>
    </a:defPPr>
    <a:lvl1pPr algn="l" rtl="0" fontAlgn="base">
      <a:spcBef>
        <a:spcPct val="0"/>
      </a:spcBef>
      <a:spcAft>
        <a:spcPct val="0"/>
      </a:spcAft>
      <a:defRPr kern="1200">
        <a:solidFill>
          <a:schemeClr val="tx1"/>
        </a:solidFill>
        <a:latin typeface="Georgia" pitchFamily="18" charset="0"/>
        <a:ea typeface="+mn-ea"/>
        <a:cs typeface="+mn-cs"/>
      </a:defRPr>
    </a:lvl1pPr>
    <a:lvl2pPr marL="457200" algn="l" rtl="0" fontAlgn="base">
      <a:spcBef>
        <a:spcPct val="0"/>
      </a:spcBef>
      <a:spcAft>
        <a:spcPct val="0"/>
      </a:spcAft>
      <a:defRPr kern="1200">
        <a:solidFill>
          <a:schemeClr val="tx1"/>
        </a:solidFill>
        <a:latin typeface="Georgia" pitchFamily="18" charset="0"/>
        <a:ea typeface="+mn-ea"/>
        <a:cs typeface="+mn-cs"/>
      </a:defRPr>
    </a:lvl2pPr>
    <a:lvl3pPr marL="914400" algn="l" rtl="0" fontAlgn="base">
      <a:spcBef>
        <a:spcPct val="0"/>
      </a:spcBef>
      <a:spcAft>
        <a:spcPct val="0"/>
      </a:spcAft>
      <a:defRPr kern="1200">
        <a:solidFill>
          <a:schemeClr val="tx1"/>
        </a:solidFill>
        <a:latin typeface="Georgia" pitchFamily="18" charset="0"/>
        <a:ea typeface="+mn-ea"/>
        <a:cs typeface="+mn-cs"/>
      </a:defRPr>
    </a:lvl3pPr>
    <a:lvl4pPr marL="1371600" algn="l" rtl="0" fontAlgn="base">
      <a:spcBef>
        <a:spcPct val="0"/>
      </a:spcBef>
      <a:spcAft>
        <a:spcPct val="0"/>
      </a:spcAft>
      <a:defRPr kern="1200">
        <a:solidFill>
          <a:schemeClr val="tx1"/>
        </a:solidFill>
        <a:latin typeface="Georgia" pitchFamily="18" charset="0"/>
        <a:ea typeface="+mn-ea"/>
        <a:cs typeface="+mn-cs"/>
      </a:defRPr>
    </a:lvl4pPr>
    <a:lvl5pPr marL="1828800" algn="l" rtl="0" fontAlgn="base">
      <a:spcBef>
        <a:spcPct val="0"/>
      </a:spcBef>
      <a:spcAft>
        <a:spcPct val="0"/>
      </a:spcAft>
      <a:defRPr kern="1200">
        <a:solidFill>
          <a:schemeClr val="tx1"/>
        </a:solidFill>
        <a:latin typeface="Georgia" pitchFamily="18" charset="0"/>
        <a:ea typeface="+mn-ea"/>
        <a:cs typeface="+mn-cs"/>
      </a:defRPr>
    </a:lvl5pPr>
    <a:lvl6pPr marL="2286000" algn="l" defTabSz="914400" rtl="0" eaLnBrk="1" latinLnBrk="0" hangingPunct="1">
      <a:defRPr kern="1200">
        <a:solidFill>
          <a:schemeClr val="tx1"/>
        </a:solidFill>
        <a:latin typeface="Georgia" pitchFamily="18" charset="0"/>
        <a:ea typeface="+mn-ea"/>
        <a:cs typeface="+mn-cs"/>
      </a:defRPr>
    </a:lvl6pPr>
    <a:lvl7pPr marL="2743200" algn="l" defTabSz="914400" rtl="0" eaLnBrk="1" latinLnBrk="0" hangingPunct="1">
      <a:defRPr kern="1200">
        <a:solidFill>
          <a:schemeClr val="tx1"/>
        </a:solidFill>
        <a:latin typeface="Georgia" pitchFamily="18" charset="0"/>
        <a:ea typeface="+mn-ea"/>
        <a:cs typeface="+mn-cs"/>
      </a:defRPr>
    </a:lvl7pPr>
    <a:lvl8pPr marL="3200400" algn="l" defTabSz="914400" rtl="0" eaLnBrk="1" latinLnBrk="0" hangingPunct="1">
      <a:defRPr kern="1200">
        <a:solidFill>
          <a:schemeClr val="tx1"/>
        </a:solidFill>
        <a:latin typeface="Georgia" pitchFamily="18" charset="0"/>
        <a:ea typeface="+mn-ea"/>
        <a:cs typeface="+mn-cs"/>
      </a:defRPr>
    </a:lvl8pPr>
    <a:lvl9pPr marL="3657600" algn="l" defTabSz="914400" rtl="0" eaLnBrk="1" latinLnBrk="0" hangingPunct="1">
      <a:defRPr kern="1200">
        <a:solidFill>
          <a:schemeClr val="tx1"/>
        </a:solidFill>
        <a:latin typeface="Georgia" pitchFamily="18"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3152" userDrawn="1">
          <p15:clr>
            <a:srgbClr val="A4A3A4"/>
          </p15:clr>
        </p15:guide>
        <p15:guide id="2" pos="2140"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Bird &amp; Bird" initials="B&amp;B" lastIdx="1"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1EA5F0"/>
    <a:srgbClr val="313679"/>
    <a:srgbClr val="A6B0C9"/>
    <a:srgbClr val="4E6293"/>
    <a:srgbClr val="4A7C91"/>
    <a:srgbClr val="999EA0"/>
    <a:srgbClr val="BDBDB6"/>
    <a:srgbClr val="9898BC"/>
    <a:srgbClr val="8EB9E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99" autoAdjust="0"/>
    <p:restoredTop sz="90116" autoAdjust="0"/>
  </p:normalViewPr>
  <p:slideViewPr>
    <p:cSldViewPr showGuides="1">
      <p:cViewPr varScale="1">
        <p:scale>
          <a:sx n="65" d="100"/>
          <a:sy n="65" d="100"/>
        </p:scale>
        <p:origin x="1632" y="72"/>
      </p:cViewPr>
      <p:guideLst>
        <p:guide orient="horz" pos="2160"/>
        <p:guide pos="2880"/>
      </p:guideLst>
    </p:cSldViewPr>
  </p:slideViewPr>
  <p:notesTextViewPr>
    <p:cViewPr>
      <p:scale>
        <a:sx n="100" d="100"/>
        <a:sy n="100" d="100"/>
      </p:scale>
      <p:origin x="0" y="0"/>
    </p:cViewPr>
  </p:notesTextViewPr>
  <p:sorterViewPr>
    <p:cViewPr>
      <p:scale>
        <a:sx n="120" d="100"/>
        <a:sy n="120" d="100"/>
      </p:scale>
      <p:origin x="0" y="0"/>
    </p:cViewPr>
  </p:sorterViewPr>
  <p:notesViewPr>
    <p:cSldViewPr showGuides="1">
      <p:cViewPr varScale="1">
        <p:scale>
          <a:sx n="49" d="100"/>
          <a:sy n="49" d="100"/>
        </p:scale>
        <p:origin x="-2910" y="-90"/>
      </p:cViewPr>
      <p:guideLst>
        <p:guide orient="horz" pos="3152"/>
        <p:guide pos="2140"/>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8.xml"/><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tableStyles" Target="tableStyles.xml"/><Relationship Id="rId3" Type="http://schemas.openxmlformats.org/officeDocument/2006/relationships/slideMaster" Target="slideMasters/slideMaster3.xml"/><Relationship Id="rId21" Type="http://schemas.openxmlformats.org/officeDocument/2006/relationships/tags" Target="tags/tag1.xml"/><Relationship Id="rId7" Type="http://schemas.openxmlformats.org/officeDocument/2006/relationships/slideMaster" Target="slideMasters/slideMaster7.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8.xml"/><Relationship Id="rId20"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3.xml"/><Relationship Id="rId24" Type="http://schemas.openxmlformats.org/officeDocument/2006/relationships/viewProps" Target="viewProps.xml"/><Relationship Id="rId5" Type="http://schemas.openxmlformats.org/officeDocument/2006/relationships/slideMaster" Target="slideMasters/slideMaster5.xml"/><Relationship Id="rId15" Type="http://schemas.openxmlformats.org/officeDocument/2006/relationships/slide" Target="slides/slide7.xml"/><Relationship Id="rId23" Type="http://schemas.openxmlformats.org/officeDocument/2006/relationships/presProps" Target="presProps.xml"/><Relationship Id="rId10" Type="http://schemas.openxmlformats.org/officeDocument/2006/relationships/slide" Target="slides/slide2.xml"/><Relationship Id="rId19" Type="http://schemas.openxmlformats.org/officeDocument/2006/relationships/notesMaster" Target="notesMasters/notesMaster1.xml"/><Relationship Id="rId4" Type="http://schemas.openxmlformats.org/officeDocument/2006/relationships/slideMaster" Target="slideMasters/slideMaster4.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commentAuthors" Target="commentAuthors.xml"/></Relationships>
</file>

<file path=ppt/charts/_rels/chart1.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oleObject" Target="../embeddings/oleObject1.bin"/><Relationship Id="rId1" Type="http://schemas.openxmlformats.org/officeDocument/2006/relationships/themeOverride" Target="../theme/themeOverrid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3"/>
    </mc:Choice>
    <mc:Fallback>
      <c:style val="3"/>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6287243129634047"/>
          <c:y val="4.2038221243391266E-2"/>
          <c:w val="0.56405594649506019"/>
          <c:h val="0.68705438869173374"/>
        </c:manualLayout>
      </c:layout>
      <c:barChart>
        <c:barDir val="bar"/>
        <c:grouping val="stacked"/>
        <c:varyColors val="0"/>
        <c:ser>
          <c:idx val="1"/>
          <c:order val="0"/>
          <c:tx>
            <c:strRef>
              <c:f>Sheet1!$C$31</c:f>
              <c:strCache>
                <c:ptCount val="1"/>
                <c:pt idx="0">
                  <c:v>WP29 Opinion</c:v>
                </c:pt>
              </c:strCache>
            </c:strRef>
          </c:tx>
          <c:invertIfNegative val="0"/>
          <c:cat>
            <c:strRef>
              <c:f>Sheet1!$A$32:$A$45</c:f>
              <c:strCache>
                <c:ptCount val="14"/>
                <c:pt idx="0">
                  <c:v>Privacy Shield (2016)</c:v>
                </c:pt>
                <c:pt idx="1">
                  <c:v>New Zealand (2012)</c:v>
                </c:pt>
                <c:pt idx="2">
                  <c:v>Uruguay (2012)</c:v>
                </c:pt>
                <c:pt idx="3">
                  <c:v>Israel (2011)</c:v>
                </c:pt>
                <c:pt idx="4">
                  <c:v>Andorra (2010)</c:v>
                </c:pt>
                <c:pt idx="5">
                  <c:v>Faeroe Islands (2010)*</c:v>
                </c:pt>
                <c:pt idx="6">
                  <c:v>Jersey (2008)*</c:v>
                </c:pt>
                <c:pt idx="7">
                  <c:v>Isle of Man (2004)</c:v>
                </c:pt>
                <c:pt idx="8">
                  <c:v>Argentina (2003)</c:v>
                </c:pt>
                <c:pt idx="9">
                  <c:v>Guernsey (2003)</c:v>
                </c:pt>
                <c:pt idx="10">
                  <c:v>Canada (2001)</c:v>
                </c:pt>
                <c:pt idx="11">
                  <c:v>Switzerland (2000)</c:v>
                </c:pt>
                <c:pt idx="12">
                  <c:v>Safe Harbor (2000)</c:v>
                </c:pt>
                <c:pt idx="13">
                  <c:v>Average Time</c:v>
                </c:pt>
              </c:strCache>
            </c:strRef>
          </c:cat>
          <c:val>
            <c:numRef>
              <c:f>Sheet1!$C$32:$C$45</c:f>
              <c:numCache>
                <c:formatCode>General</c:formatCode>
                <c:ptCount val="14"/>
                <c:pt idx="0">
                  <c:v>2</c:v>
                </c:pt>
                <c:pt idx="1">
                  <c:v>16</c:v>
                </c:pt>
                <c:pt idx="2">
                  <c:v>24</c:v>
                </c:pt>
                <c:pt idx="3">
                  <c:v>21</c:v>
                </c:pt>
                <c:pt idx="4">
                  <c:v>18</c:v>
                </c:pt>
                <c:pt idx="5">
                  <c:v>11.2</c:v>
                </c:pt>
                <c:pt idx="6">
                  <c:v>11.2</c:v>
                </c:pt>
                <c:pt idx="7">
                  <c:v>9</c:v>
                </c:pt>
                <c:pt idx="8">
                  <c:v>8</c:v>
                </c:pt>
                <c:pt idx="9">
                  <c:v>4</c:v>
                </c:pt>
                <c:pt idx="10">
                  <c:v>6</c:v>
                </c:pt>
                <c:pt idx="11">
                  <c:v>8</c:v>
                </c:pt>
                <c:pt idx="12">
                  <c:v>7</c:v>
                </c:pt>
                <c:pt idx="13">
                  <c:v>11.2</c:v>
                </c:pt>
              </c:numCache>
            </c:numRef>
          </c:val>
          <c:extLst>
            <c:ext xmlns:c16="http://schemas.microsoft.com/office/drawing/2014/chart" uri="{C3380CC4-5D6E-409C-BE32-E72D297353CC}">
              <c16:uniqueId val="{00000000-AA53-4C26-A808-7BB6CDE8069D}"/>
            </c:ext>
          </c:extLst>
        </c:ser>
        <c:ser>
          <c:idx val="2"/>
          <c:order val="1"/>
          <c:tx>
            <c:strRef>
              <c:f>Sheet1!$D$31</c:f>
              <c:strCache>
                <c:ptCount val="1"/>
                <c:pt idx="0">
                  <c:v>Adequacy Decision</c:v>
                </c:pt>
              </c:strCache>
            </c:strRef>
          </c:tx>
          <c:spPr>
            <a:solidFill>
              <a:schemeClr val="accent2"/>
            </a:solidFill>
          </c:spPr>
          <c:invertIfNegative val="0"/>
          <c:cat>
            <c:strRef>
              <c:f>Sheet1!$A$32:$A$45</c:f>
              <c:strCache>
                <c:ptCount val="14"/>
                <c:pt idx="0">
                  <c:v>Privacy Shield (2016)</c:v>
                </c:pt>
                <c:pt idx="1">
                  <c:v>New Zealand (2012)</c:v>
                </c:pt>
                <c:pt idx="2">
                  <c:v>Uruguay (2012)</c:v>
                </c:pt>
                <c:pt idx="3">
                  <c:v>Israel (2011)</c:v>
                </c:pt>
                <c:pt idx="4">
                  <c:v>Andorra (2010)</c:v>
                </c:pt>
                <c:pt idx="5">
                  <c:v>Faeroe Islands (2010)*</c:v>
                </c:pt>
                <c:pt idx="6">
                  <c:v>Jersey (2008)*</c:v>
                </c:pt>
                <c:pt idx="7">
                  <c:v>Isle of Man (2004)</c:v>
                </c:pt>
                <c:pt idx="8">
                  <c:v>Argentina (2003)</c:v>
                </c:pt>
                <c:pt idx="9">
                  <c:v>Guernsey (2003)</c:v>
                </c:pt>
                <c:pt idx="10">
                  <c:v>Canada (2001)</c:v>
                </c:pt>
                <c:pt idx="11">
                  <c:v>Switzerland (2000)</c:v>
                </c:pt>
                <c:pt idx="12">
                  <c:v>Safe Harbor (2000)</c:v>
                </c:pt>
                <c:pt idx="13">
                  <c:v>Average Time</c:v>
                </c:pt>
              </c:strCache>
            </c:strRef>
          </c:cat>
          <c:val>
            <c:numRef>
              <c:f>Sheet1!$D$32:$D$45</c:f>
              <c:numCache>
                <c:formatCode>General</c:formatCode>
                <c:ptCount val="14"/>
                <c:pt idx="0">
                  <c:v>3</c:v>
                </c:pt>
                <c:pt idx="1">
                  <c:v>20</c:v>
                </c:pt>
                <c:pt idx="2">
                  <c:v>22</c:v>
                </c:pt>
                <c:pt idx="3">
                  <c:v>14</c:v>
                </c:pt>
                <c:pt idx="4">
                  <c:v>11</c:v>
                </c:pt>
                <c:pt idx="5">
                  <c:v>29</c:v>
                </c:pt>
                <c:pt idx="6">
                  <c:v>7</c:v>
                </c:pt>
                <c:pt idx="7">
                  <c:v>5</c:v>
                </c:pt>
                <c:pt idx="8">
                  <c:v>9</c:v>
                </c:pt>
                <c:pt idx="9">
                  <c:v>5</c:v>
                </c:pt>
                <c:pt idx="10">
                  <c:v>11</c:v>
                </c:pt>
                <c:pt idx="11">
                  <c:v>14</c:v>
                </c:pt>
                <c:pt idx="12">
                  <c:v>8</c:v>
                </c:pt>
                <c:pt idx="13">
                  <c:v>12.2</c:v>
                </c:pt>
              </c:numCache>
            </c:numRef>
          </c:val>
          <c:extLst>
            <c:ext xmlns:c16="http://schemas.microsoft.com/office/drawing/2014/chart" uri="{C3380CC4-5D6E-409C-BE32-E72D297353CC}">
              <c16:uniqueId val="{00000001-AA53-4C26-A808-7BB6CDE8069D}"/>
            </c:ext>
          </c:extLst>
        </c:ser>
        <c:dLbls>
          <c:showLegendKey val="0"/>
          <c:showVal val="0"/>
          <c:showCatName val="0"/>
          <c:showSerName val="0"/>
          <c:showPercent val="0"/>
          <c:showBubbleSize val="0"/>
        </c:dLbls>
        <c:gapWidth val="150"/>
        <c:overlap val="100"/>
        <c:axId val="468284160"/>
        <c:axId val="468285696"/>
      </c:barChart>
      <c:catAx>
        <c:axId val="468284160"/>
        <c:scaling>
          <c:orientation val="minMax"/>
        </c:scaling>
        <c:delete val="0"/>
        <c:axPos val="l"/>
        <c:numFmt formatCode="General" sourceLinked="0"/>
        <c:majorTickMark val="out"/>
        <c:minorTickMark val="none"/>
        <c:tickLblPos val="nextTo"/>
        <c:crossAx val="468285696"/>
        <c:crosses val="autoZero"/>
        <c:auto val="1"/>
        <c:lblAlgn val="ctr"/>
        <c:lblOffset val="100"/>
        <c:noMultiLvlLbl val="0"/>
      </c:catAx>
      <c:valAx>
        <c:axId val="468285696"/>
        <c:scaling>
          <c:orientation val="minMax"/>
        </c:scaling>
        <c:delete val="0"/>
        <c:axPos val="b"/>
        <c:majorGridlines/>
        <c:numFmt formatCode="General" sourceLinked="1"/>
        <c:majorTickMark val="out"/>
        <c:minorTickMark val="none"/>
        <c:tickLblPos val="nextTo"/>
        <c:crossAx val="468284160"/>
        <c:crosses val="autoZero"/>
        <c:crossBetween val="between"/>
      </c:valAx>
    </c:plotArea>
    <c:legend>
      <c:legendPos val="r"/>
      <c:layout>
        <c:manualLayout>
          <c:xMode val="edge"/>
          <c:yMode val="edge"/>
          <c:x val="0.85804997286927875"/>
          <c:y val="0.31432500285290427"/>
          <c:w val="0.12870222617521648"/>
          <c:h val="0.24784728939821551"/>
        </c:manualLayout>
      </c:layout>
      <c:overlay val="0"/>
    </c:legend>
    <c:plotVisOnly val="1"/>
    <c:dispBlanksAs val="gap"/>
    <c:showDLblsOverMax val="0"/>
  </c:chart>
  <c:externalData r:id="rId2">
    <c:autoUpdate val="0"/>
  </c:externalData>
  <c:userShapes r:id="rId3"/>
</c:chartSpace>
</file>

<file path=ppt/drawings/drawing1.xml><?xml version="1.0" encoding="utf-8"?>
<c:userShapes xmlns:c="http://schemas.openxmlformats.org/drawingml/2006/chart">
  <cdr:relSizeAnchor xmlns:cdr="http://schemas.openxmlformats.org/drawingml/2006/chartDrawing">
    <cdr:from>
      <cdr:x>0.01639</cdr:x>
      <cdr:y>0.79412</cdr:y>
    </cdr:from>
    <cdr:to>
      <cdr:x>0.99024</cdr:x>
      <cdr:y>0.95588</cdr:y>
    </cdr:to>
    <cdr:sp macro="" textlink="">
      <cdr:nvSpPr>
        <cdr:cNvPr id="2" name="TextBox 1"/>
        <cdr:cNvSpPr txBox="1"/>
      </cdr:nvSpPr>
      <cdr:spPr>
        <a:xfrm xmlns:a="http://schemas.openxmlformats.org/drawingml/2006/main">
          <a:off x="144016" y="3888432"/>
          <a:ext cx="8555249" cy="792088"/>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pPr algn="l"/>
          <a:r>
            <a:rPr lang="en-GB" sz="1600" b="1" baseline="0" dirty="0"/>
            <a:t>*</a:t>
          </a:r>
          <a:r>
            <a:rPr lang="en-GB" sz="1400" baseline="0" dirty="0"/>
            <a:t>Data on when EC proposal was tabled not available.</a:t>
          </a:r>
        </a:p>
        <a:p xmlns:a="http://schemas.openxmlformats.org/drawingml/2006/main">
          <a:pPr algn="l"/>
          <a:r>
            <a:rPr lang="en-GB" sz="1400" b="1" baseline="0" dirty="0"/>
            <a:t>*</a:t>
          </a:r>
          <a:r>
            <a:rPr lang="fr-FR" sz="1400" baseline="0" dirty="0"/>
            <a:t>Les données concernant le moment auquel la proposition de la CE a été déposée ne sont pas </a:t>
          </a:r>
        </a:p>
        <a:p xmlns:a="http://schemas.openxmlformats.org/drawingml/2006/main">
          <a:pPr algn="l"/>
          <a:r>
            <a:rPr lang="fr-FR" sz="1400" baseline="0" dirty="0"/>
            <a:t>  disponibles.</a:t>
          </a:r>
          <a:r>
            <a:rPr lang="en-GB" sz="1400" baseline="0" dirty="0"/>
            <a:t> </a:t>
          </a:r>
          <a:endParaRPr lang="en-GB" sz="1400" dirty="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10.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hdr" sz="quarter"/>
          </p:nvPr>
        </p:nvSpPr>
        <p:spPr bwMode="auto">
          <a:xfrm>
            <a:off x="1" y="0"/>
            <a:ext cx="2944283" cy="500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00"/>
            </a:lvl1pPr>
          </a:lstStyle>
          <a:p>
            <a:endParaRPr lang="en-GB"/>
          </a:p>
        </p:txBody>
      </p:sp>
      <p:sp>
        <p:nvSpPr>
          <p:cNvPr id="3075" name="Rectangle 3"/>
          <p:cNvSpPr>
            <a:spLocks noGrp="1" noChangeArrowheads="1"/>
          </p:cNvSpPr>
          <p:nvPr>
            <p:ph type="dt" sz="quarter" idx="1"/>
          </p:nvPr>
        </p:nvSpPr>
        <p:spPr bwMode="auto">
          <a:xfrm>
            <a:off x="3848645" y="0"/>
            <a:ext cx="2944283" cy="500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00"/>
            </a:lvl1pPr>
          </a:lstStyle>
          <a:p>
            <a:endParaRPr lang="en-GB"/>
          </a:p>
        </p:txBody>
      </p:sp>
      <p:sp>
        <p:nvSpPr>
          <p:cNvPr id="3076" name="Rectangle 4"/>
          <p:cNvSpPr>
            <a:spLocks noGrp="1" noChangeArrowheads="1"/>
          </p:cNvSpPr>
          <p:nvPr>
            <p:ph type="ftr" sz="quarter" idx="2"/>
          </p:nvPr>
        </p:nvSpPr>
        <p:spPr bwMode="auto">
          <a:xfrm>
            <a:off x="1" y="9505484"/>
            <a:ext cx="2944283" cy="500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lvl1pPr>
          </a:lstStyle>
          <a:p>
            <a:endParaRPr lang="en-GB"/>
          </a:p>
        </p:txBody>
      </p:sp>
      <p:sp>
        <p:nvSpPr>
          <p:cNvPr id="3077" name="Rectangle 5"/>
          <p:cNvSpPr>
            <a:spLocks noGrp="1" noChangeArrowheads="1"/>
          </p:cNvSpPr>
          <p:nvPr>
            <p:ph type="sldNum" sz="quarter" idx="3"/>
          </p:nvPr>
        </p:nvSpPr>
        <p:spPr bwMode="auto">
          <a:xfrm>
            <a:off x="3848645" y="9505484"/>
            <a:ext cx="2944283" cy="500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vl1pPr>
          </a:lstStyle>
          <a:p>
            <a:fld id="{E3380007-2045-4275-97B2-950A5D9A8E5A}" type="slidenum">
              <a:rPr lang="en-GB"/>
              <a:pPr/>
              <a:t>‹N°›</a:t>
            </a:fld>
            <a:endParaRPr lang="en-GB"/>
          </a:p>
        </p:txBody>
      </p:sp>
    </p:spTree>
    <p:extLst>
      <p:ext uri="{BB962C8B-B14F-4D97-AF65-F5344CB8AC3E}">
        <p14:creationId xmlns:p14="http://schemas.microsoft.com/office/powerpoint/2010/main" val="37195280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hdr" sz="quarter"/>
          </p:nvPr>
        </p:nvSpPr>
        <p:spPr bwMode="auto">
          <a:xfrm>
            <a:off x="1" y="0"/>
            <a:ext cx="2944283" cy="500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200"/>
            </a:lvl1pPr>
          </a:lstStyle>
          <a:p>
            <a:endParaRPr lang="en-GB"/>
          </a:p>
        </p:txBody>
      </p:sp>
      <p:sp>
        <p:nvSpPr>
          <p:cNvPr id="5123" name="Rectangle 3"/>
          <p:cNvSpPr>
            <a:spLocks noGrp="1" noChangeArrowheads="1"/>
          </p:cNvSpPr>
          <p:nvPr>
            <p:ph type="dt" idx="1"/>
          </p:nvPr>
        </p:nvSpPr>
        <p:spPr bwMode="auto">
          <a:xfrm>
            <a:off x="3848645" y="0"/>
            <a:ext cx="2944283" cy="500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200"/>
            </a:lvl1pPr>
          </a:lstStyle>
          <a:p>
            <a:endParaRPr lang="en-GB"/>
          </a:p>
        </p:txBody>
      </p:sp>
      <p:sp>
        <p:nvSpPr>
          <p:cNvPr id="5124" name="Rectangle 4"/>
          <p:cNvSpPr>
            <a:spLocks noGrp="1" noRot="1" noChangeAspect="1" noChangeArrowheads="1" noTextEdit="1"/>
          </p:cNvSpPr>
          <p:nvPr>
            <p:ph type="sldImg" idx="2"/>
          </p:nvPr>
        </p:nvSpPr>
        <p:spPr bwMode="auto">
          <a:xfrm>
            <a:off x="896938" y="750888"/>
            <a:ext cx="5000625" cy="3751262"/>
          </a:xfrm>
          <a:prstGeom prst="rect">
            <a:avLst/>
          </a:prstGeom>
          <a:no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5125" name="Rectangle 5"/>
          <p:cNvSpPr>
            <a:spLocks noGrp="1" noChangeArrowheads="1"/>
          </p:cNvSpPr>
          <p:nvPr>
            <p:ph type="body" sz="quarter" idx="3"/>
          </p:nvPr>
        </p:nvSpPr>
        <p:spPr bwMode="auto">
          <a:xfrm>
            <a:off x="679450" y="4753611"/>
            <a:ext cx="5435600" cy="45034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126" name="Rectangle 6"/>
          <p:cNvSpPr>
            <a:spLocks noGrp="1" noChangeArrowheads="1"/>
          </p:cNvSpPr>
          <p:nvPr>
            <p:ph type="ftr" sz="quarter" idx="4"/>
          </p:nvPr>
        </p:nvSpPr>
        <p:spPr bwMode="auto">
          <a:xfrm>
            <a:off x="1" y="9505484"/>
            <a:ext cx="2944283" cy="500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lvl1pPr>
          </a:lstStyle>
          <a:p>
            <a:endParaRPr lang="en-GB"/>
          </a:p>
        </p:txBody>
      </p:sp>
      <p:sp>
        <p:nvSpPr>
          <p:cNvPr id="5127" name="Rectangle 7"/>
          <p:cNvSpPr>
            <a:spLocks noGrp="1" noChangeArrowheads="1"/>
          </p:cNvSpPr>
          <p:nvPr>
            <p:ph type="sldNum" sz="quarter" idx="5"/>
          </p:nvPr>
        </p:nvSpPr>
        <p:spPr bwMode="auto">
          <a:xfrm>
            <a:off x="3848645" y="9505484"/>
            <a:ext cx="2944283" cy="500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vl1pPr>
          </a:lstStyle>
          <a:p>
            <a:fld id="{208BA160-6ED6-4733-954A-58330B856D94}" type="slidenum">
              <a:rPr lang="en-GB"/>
              <a:pPr/>
              <a:t>‹N°›</a:t>
            </a:fld>
            <a:endParaRPr lang="en-GB"/>
          </a:p>
        </p:txBody>
      </p:sp>
    </p:spTree>
    <p:extLst>
      <p:ext uri="{BB962C8B-B14F-4D97-AF65-F5344CB8AC3E}">
        <p14:creationId xmlns:p14="http://schemas.microsoft.com/office/powerpoint/2010/main" val="4243698631"/>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Georgia" pitchFamily="18" charset="0"/>
        <a:ea typeface="+mn-ea"/>
        <a:cs typeface="+mn-cs"/>
      </a:defRPr>
    </a:lvl1pPr>
    <a:lvl2pPr marL="457200" algn="l" rtl="0" fontAlgn="base">
      <a:spcBef>
        <a:spcPct val="30000"/>
      </a:spcBef>
      <a:spcAft>
        <a:spcPct val="0"/>
      </a:spcAft>
      <a:defRPr sz="1200" kern="1200">
        <a:solidFill>
          <a:schemeClr val="tx1"/>
        </a:solidFill>
        <a:latin typeface="Georgia" pitchFamily="18" charset="0"/>
        <a:ea typeface="+mn-ea"/>
        <a:cs typeface="+mn-cs"/>
      </a:defRPr>
    </a:lvl2pPr>
    <a:lvl3pPr marL="914400" algn="l" rtl="0" fontAlgn="base">
      <a:spcBef>
        <a:spcPct val="30000"/>
      </a:spcBef>
      <a:spcAft>
        <a:spcPct val="0"/>
      </a:spcAft>
      <a:defRPr sz="1200" kern="1200">
        <a:solidFill>
          <a:schemeClr val="tx1"/>
        </a:solidFill>
        <a:latin typeface="Georgia" pitchFamily="18" charset="0"/>
        <a:ea typeface="+mn-ea"/>
        <a:cs typeface="+mn-cs"/>
      </a:defRPr>
    </a:lvl3pPr>
    <a:lvl4pPr marL="1371600" algn="l" rtl="0" fontAlgn="base">
      <a:spcBef>
        <a:spcPct val="30000"/>
      </a:spcBef>
      <a:spcAft>
        <a:spcPct val="0"/>
      </a:spcAft>
      <a:defRPr sz="1200" kern="1200">
        <a:solidFill>
          <a:schemeClr val="tx1"/>
        </a:solidFill>
        <a:latin typeface="Georgia" pitchFamily="18" charset="0"/>
        <a:ea typeface="+mn-ea"/>
        <a:cs typeface="+mn-cs"/>
      </a:defRPr>
    </a:lvl4pPr>
    <a:lvl5pPr marL="1828800" algn="l" rtl="0" fontAlgn="base">
      <a:spcBef>
        <a:spcPct val="30000"/>
      </a:spcBef>
      <a:spcAft>
        <a:spcPct val="0"/>
      </a:spcAft>
      <a:defRPr sz="1200" kern="1200">
        <a:solidFill>
          <a:schemeClr val="tx1"/>
        </a:solidFill>
        <a:latin typeface="Georgia"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208BA160-6ED6-4733-954A-58330B856D94}" type="slidenum">
              <a:rPr lang="en-GB" smtClean="0"/>
              <a:pPr/>
              <a:t>2</a:t>
            </a:fld>
            <a:endParaRPr lang="en-GB"/>
          </a:p>
        </p:txBody>
      </p:sp>
    </p:spTree>
    <p:extLst>
      <p:ext uri="{BB962C8B-B14F-4D97-AF65-F5344CB8AC3E}">
        <p14:creationId xmlns:p14="http://schemas.microsoft.com/office/powerpoint/2010/main" val="391563221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208BA160-6ED6-4733-954A-58330B856D94}" type="slidenum">
              <a:rPr lang="en-GB" smtClean="0"/>
              <a:pPr/>
              <a:t>3</a:t>
            </a:fld>
            <a:endParaRPr lang="en-GB"/>
          </a:p>
        </p:txBody>
      </p:sp>
    </p:spTree>
    <p:extLst>
      <p:ext uri="{BB962C8B-B14F-4D97-AF65-F5344CB8AC3E}">
        <p14:creationId xmlns:p14="http://schemas.microsoft.com/office/powerpoint/2010/main" val="298227152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208BA160-6ED6-4733-954A-58330B856D94}" type="slidenum">
              <a:rPr lang="en-GB" smtClean="0"/>
              <a:pPr/>
              <a:t>4</a:t>
            </a:fld>
            <a:endParaRPr lang="en-GB"/>
          </a:p>
        </p:txBody>
      </p:sp>
    </p:spTree>
    <p:extLst>
      <p:ext uri="{BB962C8B-B14F-4D97-AF65-F5344CB8AC3E}">
        <p14:creationId xmlns:p14="http://schemas.microsoft.com/office/powerpoint/2010/main" val="275165290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208BA160-6ED6-4733-954A-58330B856D94}" type="slidenum">
              <a:rPr lang="en-GB" smtClean="0"/>
              <a:pPr/>
              <a:t>5</a:t>
            </a:fld>
            <a:endParaRPr lang="en-GB"/>
          </a:p>
        </p:txBody>
      </p:sp>
    </p:spTree>
    <p:extLst>
      <p:ext uri="{BB962C8B-B14F-4D97-AF65-F5344CB8AC3E}">
        <p14:creationId xmlns:p14="http://schemas.microsoft.com/office/powerpoint/2010/main" val="223369927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208BA160-6ED6-4733-954A-58330B856D94}" type="slidenum">
              <a:rPr lang="en-GB" smtClean="0">
                <a:solidFill>
                  <a:prstClr val="black"/>
                </a:solidFill>
              </a:rPr>
              <a:pPr/>
              <a:t>6</a:t>
            </a:fld>
            <a:endParaRPr lang="en-GB">
              <a:solidFill>
                <a:prstClr val="black"/>
              </a:solidFill>
            </a:endParaRPr>
          </a:p>
        </p:txBody>
      </p:sp>
    </p:spTree>
    <p:extLst>
      <p:ext uri="{BB962C8B-B14F-4D97-AF65-F5344CB8AC3E}">
        <p14:creationId xmlns:p14="http://schemas.microsoft.com/office/powerpoint/2010/main" val="338230204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208BA160-6ED6-4733-954A-58330B856D94}" type="slidenum">
              <a:rPr lang="en-GB" smtClean="0">
                <a:solidFill>
                  <a:prstClr val="black"/>
                </a:solidFill>
              </a:rPr>
              <a:pPr/>
              <a:t>7</a:t>
            </a:fld>
            <a:endParaRPr lang="en-GB">
              <a:solidFill>
                <a:prstClr val="black"/>
              </a:solidFill>
            </a:endParaRPr>
          </a:p>
        </p:txBody>
      </p:sp>
    </p:spTree>
    <p:extLst>
      <p:ext uri="{BB962C8B-B14F-4D97-AF65-F5344CB8AC3E}">
        <p14:creationId xmlns:p14="http://schemas.microsoft.com/office/powerpoint/2010/main" val="338230204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208BA160-6ED6-4733-954A-58330B856D94}" type="slidenum">
              <a:rPr lang="en-GB" smtClean="0">
                <a:solidFill>
                  <a:prstClr val="black"/>
                </a:solidFill>
              </a:rPr>
              <a:pPr/>
              <a:t>8</a:t>
            </a:fld>
            <a:endParaRPr lang="en-GB">
              <a:solidFill>
                <a:prstClr val="black"/>
              </a:solidFill>
            </a:endParaRPr>
          </a:p>
        </p:txBody>
      </p:sp>
    </p:spTree>
    <p:extLst>
      <p:ext uri="{BB962C8B-B14F-4D97-AF65-F5344CB8AC3E}">
        <p14:creationId xmlns:p14="http://schemas.microsoft.com/office/powerpoint/2010/main" val="338230204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208BA160-6ED6-4733-954A-58330B856D94}" type="slidenum">
              <a:rPr lang="en-GB" smtClean="0">
                <a:solidFill>
                  <a:prstClr val="black"/>
                </a:solidFill>
              </a:rPr>
              <a:pPr/>
              <a:t>9</a:t>
            </a:fld>
            <a:endParaRPr lang="en-GB">
              <a:solidFill>
                <a:prstClr val="black"/>
              </a:solidFill>
            </a:endParaRPr>
          </a:p>
        </p:txBody>
      </p:sp>
    </p:spTree>
    <p:extLst>
      <p:ext uri="{BB962C8B-B14F-4D97-AF65-F5344CB8AC3E}">
        <p14:creationId xmlns:p14="http://schemas.microsoft.com/office/powerpoint/2010/main" val="338230204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A342197-D094-48A9-BD5F-96BA9E85DA1C}" type="slidenum">
              <a:rPr lang="en-GB">
                <a:solidFill>
                  <a:prstClr val="black"/>
                </a:solidFill>
              </a:rPr>
              <a:pPr/>
              <a:t>10</a:t>
            </a:fld>
            <a:endParaRPr lang="en-GB">
              <a:solidFill>
                <a:prstClr val="black"/>
              </a:solidFill>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3568863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01.xml"/><Relationship Id="rId1" Type="http://schemas.openxmlformats.org/officeDocument/2006/relationships/tags" Target="../tags/tag10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03.xml"/><Relationship Id="rId1" Type="http://schemas.openxmlformats.org/officeDocument/2006/relationships/tags" Target="../tags/tag10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05.xml"/><Relationship Id="rId1" Type="http://schemas.openxmlformats.org/officeDocument/2006/relationships/tags" Target="../tags/tag104.xml"/></Relationships>
</file>

<file path=ppt/slideLayouts/_rels/slideLayout107.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07.xml"/><Relationship Id="rId1" Type="http://schemas.openxmlformats.org/officeDocument/2006/relationships/tags" Target="../tags/tag106.xml"/></Relationships>
</file>

<file path=ppt/slideLayouts/_rels/slideLayout108.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09.xml"/><Relationship Id="rId1" Type="http://schemas.openxmlformats.org/officeDocument/2006/relationships/tags" Target="../tags/tag108.xml"/></Relationships>
</file>

<file path=ppt/slideLayouts/_rels/slideLayout109.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11.xml"/><Relationship Id="rId1" Type="http://schemas.openxmlformats.org/officeDocument/2006/relationships/tags" Target="../tags/tag110.xml"/></Relationships>
</file>

<file path=ppt/slideLayouts/_rels/slideLayout11.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3.xml"/><Relationship Id="rId1" Type="http://schemas.openxmlformats.org/officeDocument/2006/relationships/tags" Target="../tags/tag1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115.xml"/><Relationship Id="rId1" Type="http://schemas.openxmlformats.org/officeDocument/2006/relationships/tags" Target="../tags/tag114.xml"/></Relationships>
</file>

<file path=ppt/slideLayouts/_rels/slideLayout119.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117.xml"/><Relationship Id="rId1" Type="http://schemas.openxmlformats.org/officeDocument/2006/relationships/tags" Target="../tags/tag11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119.xml"/><Relationship Id="rId1" Type="http://schemas.openxmlformats.org/officeDocument/2006/relationships/tags" Target="../tags/tag118.xml"/></Relationships>
</file>

<file path=ppt/slideLayouts/_rels/slideLayout122.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121.xml"/><Relationship Id="rId1" Type="http://schemas.openxmlformats.org/officeDocument/2006/relationships/tags" Target="../tags/tag120.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123.xml"/><Relationship Id="rId1" Type="http://schemas.openxmlformats.org/officeDocument/2006/relationships/tags" Target="../tags/tag12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125.xml"/><Relationship Id="rId1" Type="http://schemas.openxmlformats.org/officeDocument/2006/relationships/tags" Target="../tags/tag12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127.xml"/><Relationship Id="rId1" Type="http://schemas.openxmlformats.org/officeDocument/2006/relationships/tags" Target="../tags/tag12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129.xml"/><Relationship Id="rId1" Type="http://schemas.openxmlformats.org/officeDocument/2006/relationships/tags" Target="../tags/tag128.xml"/></Relationships>
</file>

<file path=ppt/slideLayouts/_rels/slideLayout131.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131.xml"/><Relationship Id="rId1" Type="http://schemas.openxmlformats.org/officeDocument/2006/relationships/tags" Target="../tags/tag130.xml"/></Relationships>
</file>

<file path=ppt/slideLayouts/_rels/slideLayout132.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133.xml"/><Relationship Id="rId1" Type="http://schemas.openxmlformats.org/officeDocument/2006/relationships/tags" Target="../tags/tag13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5.xml"/><Relationship Id="rId1" Type="http://schemas.openxmlformats.org/officeDocument/2006/relationships/tags" Target="../tags/tag14.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7.xml"/><Relationship Id="rId1" Type="http://schemas.openxmlformats.org/officeDocument/2006/relationships/tags" Target="../tags/tag16.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2.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137.xml"/><Relationship Id="rId1" Type="http://schemas.openxmlformats.org/officeDocument/2006/relationships/tags" Target="../tags/tag136.xml"/></Relationships>
</file>

<file path=ppt/slideLayouts/_rels/slideLayout163.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139.xml"/><Relationship Id="rId1" Type="http://schemas.openxmlformats.org/officeDocument/2006/relationships/tags" Target="../tags/tag13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5.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141.xml"/><Relationship Id="rId1" Type="http://schemas.openxmlformats.org/officeDocument/2006/relationships/tags" Target="../tags/tag140.xml"/></Relationships>
</file>

<file path=ppt/slideLayouts/_rels/slideLayout166.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143.xml"/><Relationship Id="rId1" Type="http://schemas.openxmlformats.org/officeDocument/2006/relationships/tags" Target="../tags/tag14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8.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145.xml"/><Relationship Id="rId1" Type="http://schemas.openxmlformats.org/officeDocument/2006/relationships/tags" Target="../tags/tag14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9.xml"/><Relationship Id="rId1" Type="http://schemas.openxmlformats.org/officeDocument/2006/relationships/tags" Target="../tags/tag18.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1.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147.xml"/><Relationship Id="rId1" Type="http://schemas.openxmlformats.org/officeDocument/2006/relationships/tags" Target="../tags/tag14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3.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149.xml"/><Relationship Id="rId1" Type="http://schemas.openxmlformats.org/officeDocument/2006/relationships/tags" Target="../tags/tag148.xml"/></Relationships>
</file>

<file path=ppt/slideLayouts/_rels/slideLayout174.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151.xml"/><Relationship Id="rId1" Type="http://schemas.openxmlformats.org/officeDocument/2006/relationships/tags" Target="../tags/tag150.xml"/></Relationships>
</file>

<file path=ppt/slideLayouts/_rels/slideLayout175.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153.xml"/><Relationship Id="rId1" Type="http://schemas.openxmlformats.org/officeDocument/2006/relationships/tags" Target="../tags/tag152.xml"/></Relationships>
</file>

<file path=ppt/slideLayouts/_rels/slideLayout176.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155.xml"/><Relationship Id="rId1" Type="http://schemas.openxmlformats.org/officeDocument/2006/relationships/tags" Target="../tags/tag15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21.xml"/><Relationship Id="rId1" Type="http://schemas.openxmlformats.org/officeDocument/2006/relationships/tags" Target="../tags/tag20.xml"/></Relationships>
</file>

<file path=ppt/slideLayouts/_rels/slideLayout19.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23.xml"/><Relationship Id="rId1" Type="http://schemas.openxmlformats.org/officeDocument/2006/relationships/tags" Target="../tags/tag2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27.xml"/><Relationship Id="rId1" Type="http://schemas.openxmlformats.org/officeDocument/2006/relationships/tags" Target="../tags/tag26.xml"/></Relationships>
</file>

<file path=ppt/slideLayouts/_rels/slideLayout29.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29.xml"/><Relationship Id="rId1" Type="http://schemas.openxmlformats.org/officeDocument/2006/relationships/tags" Target="../tags/tag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31.xml"/><Relationship Id="rId1" Type="http://schemas.openxmlformats.org/officeDocument/2006/relationships/tags" Target="../tags/tag30.xml"/></Relationships>
</file>

<file path=ppt/slideLayouts/_rels/slideLayout32.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33.xml"/><Relationship Id="rId1" Type="http://schemas.openxmlformats.org/officeDocument/2006/relationships/tags" Target="../tags/tag3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35.xml"/><Relationship Id="rId1" Type="http://schemas.openxmlformats.org/officeDocument/2006/relationships/tags" Target="../tags/tag3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37.xml"/><Relationship Id="rId1" Type="http://schemas.openxmlformats.org/officeDocument/2006/relationships/tags" Target="../tags/tag3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39.xml"/><Relationship Id="rId1" Type="http://schemas.openxmlformats.org/officeDocument/2006/relationships/tags" Target="../tags/tag38.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41.xml"/><Relationship Id="rId1" Type="http://schemas.openxmlformats.org/officeDocument/2006/relationships/tags" Target="../tags/tag40.xml"/></Relationships>
</file>

<file path=ppt/slideLayouts/_rels/slideLayout41.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43.xml"/><Relationship Id="rId1" Type="http://schemas.openxmlformats.org/officeDocument/2006/relationships/tags" Target="../tags/tag42.xml"/></Relationships>
</file>

<file path=ppt/slideLayouts/_rels/slideLayout42.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45.xml"/><Relationship Id="rId1" Type="http://schemas.openxmlformats.org/officeDocument/2006/relationships/tags" Target="../tags/tag4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5.xml"/><Relationship Id="rId1" Type="http://schemas.openxmlformats.org/officeDocument/2006/relationships/tags" Target="../tags/tag4.xml"/></Relationships>
</file>

<file path=ppt/slideLayouts/_rels/slideLayout50.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49.xml"/><Relationship Id="rId1" Type="http://schemas.openxmlformats.org/officeDocument/2006/relationships/tags" Target="../tags/tag48.xml"/></Relationships>
</file>

<file path=ppt/slideLayouts/_rels/slideLayout51.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51.xml"/><Relationship Id="rId1" Type="http://schemas.openxmlformats.org/officeDocument/2006/relationships/tags" Target="../tags/tag50.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53.xml"/><Relationship Id="rId1" Type="http://schemas.openxmlformats.org/officeDocument/2006/relationships/tags" Target="../tags/tag52.xml"/></Relationships>
</file>

<file path=ppt/slideLayouts/_rels/slideLayout54.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55.xml"/><Relationship Id="rId1" Type="http://schemas.openxmlformats.org/officeDocument/2006/relationships/tags" Target="../tags/tag5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57.xml"/><Relationship Id="rId1" Type="http://schemas.openxmlformats.org/officeDocument/2006/relationships/tags" Target="../tags/tag5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59.xml"/><Relationship Id="rId1" Type="http://schemas.openxmlformats.org/officeDocument/2006/relationships/tags" Target="../tags/tag58.xml"/></Relationships>
</file>

<file path=ppt/slideLayouts/_rels/slideLayout6.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7.xml"/><Relationship Id="rId1" Type="http://schemas.openxmlformats.org/officeDocument/2006/relationships/tags" Target="../tags/tag6.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61.xml"/><Relationship Id="rId1" Type="http://schemas.openxmlformats.org/officeDocument/2006/relationships/tags" Target="../tags/tag60.xml"/></Relationships>
</file>

<file path=ppt/slideLayouts/_rels/slideLayout62.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63.xml"/><Relationship Id="rId1" Type="http://schemas.openxmlformats.org/officeDocument/2006/relationships/tags" Target="../tags/tag62.xml"/></Relationships>
</file>

<file path=ppt/slideLayouts/_rels/slideLayout63.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65.xml"/><Relationship Id="rId1" Type="http://schemas.openxmlformats.org/officeDocument/2006/relationships/tags" Target="../tags/tag64.xml"/></Relationships>
</file>

<file path=ppt/slideLayouts/_rels/slideLayout64.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67.xml"/><Relationship Id="rId1" Type="http://schemas.openxmlformats.org/officeDocument/2006/relationships/tags" Target="../tags/tag6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71.xml"/><Relationship Id="rId1" Type="http://schemas.openxmlformats.org/officeDocument/2006/relationships/tags" Target="../tags/tag70.xml"/></Relationships>
</file>

<file path=ppt/slideLayouts/_rels/slideLayout74.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73.xml"/><Relationship Id="rId1" Type="http://schemas.openxmlformats.org/officeDocument/2006/relationships/tags" Target="../tags/tag7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75.xml"/><Relationship Id="rId1" Type="http://schemas.openxmlformats.org/officeDocument/2006/relationships/tags" Target="../tags/tag74.xml"/></Relationships>
</file>

<file path=ppt/slideLayouts/_rels/slideLayout77.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77.xml"/><Relationship Id="rId1" Type="http://schemas.openxmlformats.org/officeDocument/2006/relationships/tags" Target="../tags/tag7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79.xml"/><Relationship Id="rId1" Type="http://schemas.openxmlformats.org/officeDocument/2006/relationships/tags" Target="../tags/tag78.xml"/></Relationships>
</file>

<file path=ppt/slideLayouts/_rels/slideLayout8.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9.xml"/><Relationship Id="rId1" Type="http://schemas.openxmlformats.org/officeDocument/2006/relationships/tags" Target="../tags/tag8.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81.xml"/><Relationship Id="rId1" Type="http://schemas.openxmlformats.org/officeDocument/2006/relationships/tags" Target="../tags/tag8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83.xml"/><Relationship Id="rId1" Type="http://schemas.openxmlformats.org/officeDocument/2006/relationships/tags" Target="../tags/tag82.xml"/></Relationships>
</file>

<file path=ppt/slideLayouts/_rels/slideLayout85.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85.xml"/><Relationship Id="rId1" Type="http://schemas.openxmlformats.org/officeDocument/2006/relationships/tags" Target="../tags/tag84.xml"/></Relationships>
</file>

<file path=ppt/slideLayouts/_rels/slideLayout86.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87.xml"/><Relationship Id="rId1" Type="http://schemas.openxmlformats.org/officeDocument/2006/relationships/tags" Target="../tags/tag86.xml"/></Relationships>
</file>

<file path=ppt/slideLayouts/_rels/slideLayout87.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89.xml"/><Relationship Id="rId1" Type="http://schemas.openxmlformats.org/officeDocument/2006/relationships/tags" Target="../tags/tag8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1.xml"/><Relationship Id="rId1" Type="http://schemas.openxmlformats.org/officeDocument/2006/relationships/tags" Target="../tags/tag10.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93.xml"/><Relationship Id="rId1" Type="http://schemas.openxmlformats.org/officeDocument/2006/relationships/tags" Target="../tags/tag92.xml"/></Relationships>
</file>

<file path=ppt/slideLayouts/_rels/slideLayout96.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95.xml"/><Relationship Id="rId1" Type="http://schemas.openxmlformats.org/officeDocument/2006/relationships/tags" Target="../tags/tag9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97.xml"/><Relationship Id="rId1" Type="http://schemas.openxmlformats.org/officeDocument/2006/relationships/tags" Target="../tags/tag96.xml"/></Relationships>
</file>

<file path=ppt/slideLayouts/_rels/slideLayout99.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99.xml"/><Relationship Id="rId1" Type="http://schemas.openxmlformats.org/officeDocument/2006/relationships/tags" Target="../tags/tag98.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1_Title Slide">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1763713" y="2349500"/>
            <a:ext cx="4606925" cy="1470025"/>
          </a:xfrm>
        </p:spPr>
        <p:txBody>
          <a:bodyPr anchor="b"/>
          <a:lstStyle>
            <a:lvl1pPr algn="r">
              <a:defRPr>
                <a:solidFill>
                  <a:schemeClr val="tx1"/>
                </a:solidFill>
              </a:defRPr>
            </a:lvl1pPr>
          </a:lstStyle>
          <a:p>
            <a:pPr lvl="0"/>
            <a:r>
              <a:rPr lang="en-GB" noProof="0"/>
              <a:t>Click to edit Master title style</a:t>
            </a:r>
          </a:p>
        </p:txBody>
      </p:sp>
      <p:sp>
        <p:nvSpPr>
          <p:cNvPr id="7171" name="Rectangle 3"/>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grpSp>
        <p:nvGrpSpPr>
          <p:cNvPr id="7191" name="Group 23"/>
          <p:cNvGrpSpPr>
            <a:grpSpLocks/>
          </p:cNvGrpSpPr>
          <p:nvPr userDrawn="1"/>
        </p:nvGrpSpPr>
        <p:grpSpPr bwMode="auto">
          <a:xfrm>
            <a:off x="6450013" y="3375025"/>
            <a:ext cx="2355850" cy="352425"/>
            <a:chOff x="4063" y="2126"/>
            <a:chExt cx="1484" cy="222"/>
          </a:xfrm>
        </p:grpSpPr>
        <p:sp>
          <p:nvSpPr>
            <p:cNvPr id="7178" name="Freeform 10"/>
            <p:cNvSpPr>
              <a:spLocks/>
            </p:cNvSpPr>
            <p:nvPr userDrawn="1"/>
          </p:nvSpPr>
          <p:spPr bwMode="invGray">
            <a:xfrm>
              <a:off x="4467"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79" name="Freeform 11"/>
            <p:cNvSpPr>
              <a:spLocks/>
            </p:cNvSpPr>
            <p:nvPr userDrawn="1"/>
          </p:nvSpPr>
          <p:spPr bwMode="invGray">
            <a:xfrm>
              <a:off x="5226"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0" name="Freeform 12"/>
            <p:cNvSpPr>
              <a:spLocks noEditPoints="1"/>
            </p:cNvSpPr>
            <p:nvPr userDrawn="1"/>
          </p:nvSpPr>
          <p:spPr bwMode="invGray">
            <a:xfrm>
              <a:off x="4289"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1" name="Freeform 13"/>
            <p:cNvSpPr>
              <a:spLocks/>
            </p:cNvSpPr>
            <p:nvPr userDrawn="1"/>
          </p:nvSpPr>
          <p:spPr bwMode="invGray">
            <a:xfrm>
              <a:off x="4529"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2" name="Freeform 14"/>
            <p:cNvSpPr>
              <a:spLocks/>
            </p:cNvSpPr>
            <p:nvPr userDrawn="1"/>
          </p:nvSpPr>
          <p:spPr bwMode="invGray">
            <a:xfrm>
              <a:off x="4453"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3" name="Freeform 15"/>
            <p:cNvSpPr>
              <a:spLocks noEditPoints="1"/>
            </p:cNvSpPr>
            <p:nvPr userDrawn="1"/>
          </p:nvSpPr>
          <p:spPr bwMode="invGray">
            <a:xfrm>
              <a:off x="5048"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4" name="Freeform 16"/>
            <p:cNvSpPr>
              <a:spLocks/>
            </p:cNvSpPr>
            <p:nvPr userDrawn="1"/>
          </p:nvSpPr>
          <p:spPr bwMode="invGray">
            <a:xfrm>
              <a:off x="5288"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5" name="Freeform 17"/>
            <p:cNvSpPr>
              <a:spLocks/>
            </p:cNvSpPr>
            <p:nvPr userDrawn="1"/>
          </p:nvSpPr>
          <p:spPr bwMode="invGray">
            <a:xfrm>
              <a:off x="5212"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6" name="Freeform 18"/>
            <p:cNvSpPr>
              <a:spLocks noEditPoints="1"/>
            </p:cNvSpPr>
            <p:nvPr userDrawn="1"/>
          </p:nvSpPr>
          <p:spPr bwMode="invGray">
            <a:xfrm>
              <a:off x="4636"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7" name="Freeform 19"/>
            <p:cNvSpPr>
              <a:spLocks noEditPoints="1"/>
            </p:cNvSpPr>
            <p:nvPr userDrawn="1"/>
          </p:nvSpPr>
          <p:spPr bwMode="invGray">
            <a:xfrm>
              <a:off x="5395"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8" name="Freeform 20"/>
            <p:cNvSpPr>
              <a:spLocks noEditPoints="1"/>
            </p:cNvSpPr>
            <p:nvPr userDrawn="1"/>
          </p:nvSpPr>
          <p:spPr bwMode="invGray">
            <a:xfrm>
              <a:off x="4825"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sp>
          <p:nvSpPr>
            <p:cNvPr id="7189" name="Freeform 21"/>
            <p:cNvSpPr>
              <a:spLocks noEditPoints="1"/>
            </p:cNvSpPr>
            <p:nvPr userDrawn="1"/>
          </p:nvSpPr>
          <p:spPr bwMode="invGray">
            <a:xfrm>
              <a:off x="4063"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title" preserve="1">
  <p:cSld name="3_Title Slide">
    <p:bg>
      <p:bgPr>
        <a:solidFill>
          <a:srgbClr val="FFFFFF"/>
        </a:solidFill>
        <a:effectLst/>
      </p:bgPr>
    </p:bg>
    <p:spTree>
      <p:nvGrpSpPr>
        <p:cNvPr id="1" name=""/>
        <p:cNvGrpSpPr/>
        <p:nvPr/>
      </p:nvGrpSpPr>
      <p:grpSpPr>
        <a:xfrm>
          <a:off x="0" y="0"/>
          <a:ext cx="0" cy="0"/>
          <a:chOff x="0" y="0"/>
          <a:chExt cx="0" cy="0"/>
        </a:xfrm>
      </p:grpSpPr>
      <p:sp>
        <p:nvSpPr>
          <p:cNvPr id="25618" name="Rectangle 18"/>
          <p:cNvSpPr>
            <a:spLocks noGrp="1" noChangeArrowheads="1"/>
          </p:cNvSpPr>
          <p:nvPr>
            <p:ph type="ctrTitle"/>
          </p:nvPr>
        </p:nvSpPr>
        <p:spPr>
          <a:xfrm>
            <a:off x="2830513" y="2349500"/>
            <a:ext cx="4606925" cy="1470025"/>
          </a:xfrm>
        </p:spPr>
        <p:txBody>
          <a:bodyPr/>
          <a:lstStyle>
            <a:lvl1pPr>
              <a:defRPr>
                <a:solidFill>
                  <a:schemeClr val="bg1"/>
                </a:solidFill>
              </a:defRPr>
            </a:lvl1pPr>
          </a:lstStyle>
          <a:p>
            <a:pPr lvl="0"/>
            <a:r>
              <a:rPr lang="en-GB" noProof="0"/>
              <a:t>Click to edit Master title style</a:t>
            </a:r>
          </a:p>
        </p:txBody>
      </p:sp>
      <p:sp>
        <p:nvSpPr>
          <p:cNvPr id="25619" name="Rectangle 19"/>
          <p:cNvSpPr>
            <a:spLocks noGrp="1" noChangeArrowheads="1"/>
          </p:cNvSpPr>
          <p:nvPr>
            <p:ph type="subTitle" idx="1"/>
          </p:nvPr>
        </p:nvSpPr>
        <p:spPr>
          <a:xfrm>
            <a:off x="2830513" y="4076700"/>
            <a:ext cx="4608512" cy="1512888"/>
          </a:xfrm>
        </p:spPr>
        <p:txBody>
          <a:bodyPr/>
          <a:lstStyle>
            <a:lvl1pPr>
              <a:defRPr sz="2000">
                <a:solidFill>
                  <a:schemeClr val="bg1"/>
                </a:solidFill>
              </a:defRPr>
            </a:lvl1pPr>
          </a:lstStyle>
          <a:p>
            <a:pPr lvl="0"/>
            <a:r>
              <a:rPr lang="en-GB" noProof="0"/>
              <a:t>Click to edit Master subtitle style</a:t>
            </a:r>
          </a:p>
        </p:txBody>
      </p:sp>
      <p:sp>
        <p:nvSpPr>
          <p:cNvPr id="25623" name="Freeform 23"/>
          <p:cNvSpPr>
            <a:spLocks noEditPoints="1"/>
          </p:cNvSpPr>
          <p:nvPr userDrawn="1"/>
        </p:nvSpPr>
        <p:spPr bwMode="invGray">
          <a:xfrm>
            <a:off x="358775" y="2451100"/>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grpSp>
        <p:nvGrpSpPr>
          <p:cNvPr id="25635" name="Group 35"/>
          <p:cNvGrpSpPr>
            <a:grpSpLocks/>
          </p:cNvGrpSpPr>
          <p:nvPr userDrawn="1"/>
        </p:nvGrpSpPr>
        <p:grpSpPr bwMode="auto">
          <a:xfrm>
            <a:off x="619125" y="2413000"/>
            <a:ext cx="2078038" cy="352425"/>
            <a:chOff x="390" y="1520"/>
            <a:chExt cx="1309" cy="222"/>
          </a:xfrm>
        </p:grpSpPr>
        <p:sp>
          <p:nvSpPr>
            <p:cNvPr id="25621" name="Freeform 21"/>
            <p:cNvSpPr>
              <a:spLocks/>
            </p:cNvSpPr>
            <p:nvPr userDrawn="1"/>
          </p:nvSpPr>
          <p:spPr bwMode="invGray">
            <a:xfrm>
              <a:off x="404" y="1537"/>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25622" name="Freeform 22"/>
            <p:cNvSpPr>
              <a:spLocks/>
            </p:cNvSpPr>
            <p:nvPr userDrawn="1"/>
          </p:nvSpPr>
          <p:spPr bwMode="invGray">
            <a:xfrm>
              <a:off x="1163" y="1537"/>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25624" name="Freeform 24"/>
            <p:cNvSpPr>
              <a:spLocks/>
            </p:cNvSpPr>
            <p:nvPr userDrawn="1"/>
          </p:nvSpPr>
          <p:spPr bwMode="invGray">
            <a:xfrm>
              <a:off x="466" y="1591"/>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25625" name="Freeform 25"/>
            <p:cNvSpPr>
              <a:spLocks/>
            </p:cNvSpPr>
            <p:nvPr userDrawn="1"/>
          </p:nvSpPr>
          <p:spPr bwMode="invGray">
            <a:xfrm>
              <a:off x="390" y="1599"/>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25626" name="Freeform 26"/>
            <p:cNvSpPr>
              <a:spLocks noEditPoints="1"/>
            </p:cNvSpPr>
            <p:nvPr userDrawn="1"/>
          </p:nvSpPr>
          <p:spPr bwMode="invGray">
            <a:xfrm>
              <a:off x="985" y="1544"/>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25627" name="Freeform 27"/>
            <p:cNvSpPr>
              <a:spLocks/>
            </p:cNvSpPr>
            <p:nvPr userDrawn="1"/>
          </p:nvSpPr>
          <p:spPr bwMode="invGray">
            <a:xfrm>
              <a:off x="1225" y="1591"/>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25628" name="Freeform 28"/>
            <p:cNvSpPr>
              <a:spLocks/>
            </p:cNvSpPr>
            <p:nvPr userDrawn="1"/>
          </p:nvSpPr>
          <p:spPr bwMode="invGray">
            <a:xfrm>
              <a:off x="1149" y="1599"/>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25629" name="Freeform 29"/>
            <p:cNvSpPr>
              <a:spLocks noEditPoints="1"/>
            </p:cNvSpPr>
            <p:nvPr userDrawn="1"/>
          </p:nvSpPr>
          <p:spPr bwMode="invGray">
            <a:xfrm>
              <a:off x="573" y="1524"/>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25630" name="Freeform 30"/>
            <p:cNvSpPr>
              <a:spLocks noEditPoints="1"/>
            </p:cNvSpPr>
            <p:nvPr userDrawn="1"/>
          </p:nvSpPr>
          <p:spPr bwMode="invGray">
            <a:xfrm>
              <a:off x="1332" y="1524"/>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25631" name="Freeform 31"/>
            <p:cNvSpPr>
              <a:spLocks noEditPoints="1"/>
            </p:cNvSpPr>
            <p:nvPr userDrawn="1"/>
          </p:nvSpPr>
          <p:spPr bwMode="invGray">
            <a:xfrm>
              <a:off x="762" y="1520"/>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sp>
          <p:nvSpPr>
            <p:cNvPr id="25632" name="Freeform 32"/>
            <p:cNvSpPr>
              <a:spLocks noEditPoints="1"/>
            </p:cNvSpPr>
            <p:nvPr userDrawn="1"/>
          </p:nvSpPr>
          <p:spPr bwMode="invGray">
            <a:xfrm>
              <a:off x="1521" y="1520"/>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gr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title" preserve="1">
  <p:cSld name="3_Title Slide">
    <p:bg>
      <p:bgPr>
        <a:solidFill>
          <a:srgbClr val="FFFFFF"/>
        </a:solidFill>
        <a:effectLst/>
      </p:bgPr>
    </p:bg>
    <p:spTree>
      <p:nvGrpSpPr>
        <p:cNvPr id="1" name=""/>
        <p:cNvGrpSpPr/>
        <p:nvPr/>
      </p:nvGrpSpPr>
      <p:grpSpPr>
        <a:xfrm>
          <a:off x="0" y="0"/>
          <a:ext cx="0" cy="0"/>
          <a:chOff x="0" y="0"/>
          <a:chExt cx="0" cy="0"/>
        </a:xfrm>
      </p:grpSpPr>
      <p:sp>
        <p:nvSpPr>
          <p:cNvPr id="25618" name="Rectangle 18"/>
          <p:cNvSpPr>
            <a:spLocks noGrp="1" noChangeArrowheads="1"/>
          </p:cNvSpPr>
          <p:nvPr>
            <p:ph type="ctrTitle"/>
          </p:nvPr>
        </p:nvSpPr>
        <p:spPr>
          <a:xfrm>
            <a:off x="2830513" y="2349500"/>
            <a:ext cx="4606925" cy="1470025"/>
          </a:xfrm>
        </p:spPr>
        <p:txBody>
          <a:bodyPr/>
          <a:lstStyle>
            <a:lvl1pPr>
              <a:defRPr>
                <a:solidFill>
                  <a:schemeClr val="bg1"/>
                </a:solidFill>
              </a:defRPr>
            </a:lvl1pPr>
          </a:lstStyle>
          <a:p>
            <a:pPr lvl="0"/>
            <a:r>
              <a:rPr lang="en-GB" noProof="0"/>
              <a:t>Click to edit Master title style</a:t>
            </a:r>
          </a:p>
        </p:txBody>
      </p:sp>
      <p:sp>
        <p:nvSpPr>
          <p:cNvPr id="25619" name="Rectangle 19"/>
          <p:cNvSpPr>
            <a:spLocks noGrp="1" noChangeArrowheads="1"/>
          </p:cNvSpPr>
          <p:nvPr>
            <p:ph type="subTitle" idx="1"/>
          </p:nvPr>
        </p:nvSpPr>
        <p:spPr>
          <a:xfrm>
            <a:off x="2830513" y="4076700"/>
            <a:ext cx="4608512" cy="1512888"/>
          </a:xfrm>
        </p:spPr>
        <p:txBody>
          <a:bodyPr/>
          <a:lstStyle>
            <a:lvl1pPr>
              <a:defRPr sz="2000">
                <a:solidFill>
                  <a:schemeClr val="bg1"/>
                </a:solidFill>
              </a:defRPr>
            </a:lvl1pPr>
          </a:lstStyle>
          <a:p>
            <a:pPr lvl="0"/>
            <a:r>
              <a:rPr lang="en-GB" noProof="0"/>
              <a:t>Click to edit Master subtitle style</a:t>
            </a:r>
          </a:p>
        </p:txBody>
      </p:sp>
      <p:sp>
        <p:nvSpPr>
          <p:cNvPr id="25623" name="Freeform 23"/>
          <p:cNvSpPr>
            <a:spLocks noEditPoints="1"/>
          </p:cNvSpPr>
          <p:nvPr userDrawn="1"/>
        </p:nvSpPr>
        <p:spPr bwMode="invGray">
          <a:xfrm>
            <a:off x="358775" y="2451100"/>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grpSp>
        <p:nvGrpSpPr>
          <p:cNvPr id="25635" name="Group 35"/>
          <p:cNvGrpSpPr>
            <a:grpSpLocks/>
          </p:cNvGrpSpPr>
          <p:nvPr userDrawn="1"/>
        </p:nvGrpSpPr>
        <p:grpSpPr bwMode="auto">
          <a:xfrm>
            <a:off x="619125" y="2413000"/>
            <a:ext cx="2078038" cy="352425"/>
            <a:chOff x="390" y="1520"/>
            <a:chExt cx="1309" cy="222"/>
          </a:xfrm>
        </p:grpSpPr>
        <p:sp>
          <p:nvSpPr>
            <p:cNvPr id="25621" name="Freeform 21"/>
            <p:cNvSpPr>
              <a:spLocks/>
            </p:cNvSpPr>
            <p:nvPr userDrawn="1"/>
          </p:nvSpPr>
          <p:spPr bwMode="invGray">
            <a:xfrm>
              <a:off x="404" y="1537"/>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5622" name="Freeform 22"/>
            <p:cNvSpPr>
              <a:spLocks/>
            </p:cNvSpPr>
            <p:nvPr userDrawn="1"/>
          </p:nvSpPr>
          <p:spPr bwMode="invGray">
            <a:xfrm>
              <a:off x="1163" y="1537"/>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5624" name="Freeform 24"/>
            <p:cNvSpPr>
              <a:spLocks/>
            </p:cNvSpPr>
            <p:nvPr userDrawn="1"/>
          </p:nvSpPr>
          <p:spPr bwMode="invGray">
            <a:xfrm>
              <a:off x="466" y="1591"/>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5625" name="Freeform 25"/>
            <p:cNvSpPr>
              <a:spLocks/>
            </p:cNvSpPr>
            <p:nvPr userDrawn="1"/>
          </p:nvSpPr>
          <p:spPr bwMode="invGray">
            <a:xfrm>
              <a:off x="390" y="1599"/>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5626" name="Freeform 26"/>
            <p:cNvSpPr>
              <a:spLocks noEditPoints="1"/>
            </p:cNvSpPr>
            <p:nvPr userDrawn="1"/>
          </p:nvSpPr>
          <p:spPr bwMode="invGray">
            <a:xfrm>
              <a:off x="985" y="1544"/>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5627" name="Freeform 27"/>
            <p:cNvSpPr>
              <a:spLocks/>
            </p:cNvSpPr>
            <p:nvPr userDrawn="1"/>
          </p:nvSpPr>
          <p:spPr bwMode="invGray">
            <a:xfrm>
              <a:off x="1225" y="1591"/>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5628" name="Freeform 28"/>
            <p:cNvSpPr>
              <a:spLocks/>
            </p:cNvSpPr>
            <p:nvPr userDrawn="1"/>
          </p:nvSpPr>
          <p:spPr bwMode="invGray">
            <a:xfrm>
              <a:off x="1149" y="1599"/>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5629" name="Freeform 29"/>
            <p:cNvSpPr>
              <a:spLocks noEditPoints="1"/>
            </p:cNvSpPr>
            <p:nvPr userDrawn="1"/>
          </p:nvSpPr>
          <p:spPr bwMode="invGray">
            <a:xfrm>
              <a:off x="573" y="1524"/>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5630" name="Freeform 30"/>
            <p:cNvSpPr>
              <a:spLocks noEditPoints="1"/>
            </p:cNvSpPr>
            <p:nvPr userDrawn="1"/>
          </p:nvSpPr>
          <p:spPr bwMode="invGray">
            <a:xfrm>
              <a:off x="1332" y="1524"/>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5631" name="Freeform 31"/>
            <p:cNvSpPr>
              <a:spLocks noEditPoints="1"/>
            </p:cNvSpPr>
            <p:nvPr userDrawn="1"/>
          </p:nvSpPr>
          <p:spPr bwMode="invGray">
            <a:xfrm>
              <a:off x="762" y="1520"/>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sp>
          <p:nvSpPr>
            <p:cNvPr id="25632" name="Freeform 32"/>
            <p:cNvSpPr>
              <a:spLocks noEditPoints="1"/>
            </p:cNvSpPr>
            <p:nvPr userDrawn="1"/>
          </p:nvSpPr>
          <p:spPr bwMode="invGray">
            <a:xfrm>
              <a:off x="1521" y="1520"/>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141832419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2_Title and Conten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999EA0"/>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solidFill>
                  <a:schemeClr val="accent2"/>
                </a:solidFill>
              </a:defRPr>
            </a:lvl1pPr>
            <a:lvl2pPr>
              <a:defRPr sz="2800">
                <a:solidFill>
                  <a:srgbClr val="999EA0"/>
                </a:solidFill>
              </a:defRPr>
            </a:lvl2pPr>
            <a:lvl3pPr>
              <a:defRPr sz="2800">
                <a:solidFill>
                  <a:srgbClr val="999EA0"/>
                </a:solidFill>
              </a:defRPr>
            </a:lvl3pPr>
            <a:lvl4pPr>
              <a:defRPr sz="2800">
                <a:solidFill>
                  <a:srgbClr val="999EA0"/>
                </a:solidFill>
              </a:defRPr>
            </a:lvl4pPr>
            <a:lvl5pPr>
              <a:defRPr sz="2800">
                <a:solidFill>
                  <a:srgbClr val="999EA0"/>
                </a:solidFill>
              </a:defRPr>
            </a:lvl5pPr>
            <a:lvl6pPr marL="1440000" indent="-360000">
              <a:defRPr sz="2800">
                <a:solidFill>
                  <a:srgbClr val="999EA0"/>
                </a:solidFill>
              </a:defRPr>
            </a:lvl6pPr>
            <a:lvl7pPr marL="1800000" indent="-360000">
              <a:defRPr sz="2800">
                <a:solidFill>
                  <a:srgbClr val="999EA0"/>
                </a:solidFill>
              </a:defRPr>
            </a:lvl7pPr>
            <a:lvl8pPr>
              <a:defRPr sz="2800">
                <a:solidFill>
                  <a:srgbClr val="999EA0"/>
                </a:solidFill>
              </a:defRPr>
            </a:lvl8pPr>
            <a:lvl9pPr>
              <a:defRPr sz="2800">
                <a:solidFill>
                  <a:srgbClr val="999EA0"/>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chemeClr val="accent3"/>
                </a:solidFill>
              </a:defRPr>
            </a:lvl1pPr>
          </a:lstStyle>
          <a:p>
            <a:endParaRPr lang="en-GB" dirty="0">
              <a:solidFill>
                <a:srgbClr val="ADAEBE"/>
              </a:solidFill>
            </a:endParaRPr>
          </a:p>
        </p:txBody>
      </p:sp>
      <p:sp>
        <p:nvSpPr>
          <p:cNvPr id="5" name="Slide Number Placeholder 4"/>
          <p:cNvSpPr>
            <a:spLocks noGrp="1"/>
          </p:cNvSpPr>
          <p:nvPr>
            <p:ph type="sldNum" sz="quarter" idx="11"/>
          </p:nvPr>
        </p:nvSpPr>
        <p:spPr/>
        <p:txBody>
          <a:bodyPr/>
          <a:lstStyle>
            <a:lvl1pPr>
              <a:defRPr>
                <a:solidFill>
                  <a:schemeClr val="accent3"/>
                </a:solidFill>
              </a:defRPr>
            </a:lvl1pPr>
          </a:lstStyle>
          <a:p>
            <a:r>
              <a:rPr lang="en-GB" dirty="0">
                <a:solidFill>
                  <a:srgbClr val="ADAEBE"/>
                </a:solidFill>
              </a:rPr>
              <a:t>Page </a:t>
            </a:r>
            <a:fld id="{46A41853-253C-4955-B912-106B8BCBF4EB}" type="slidenum">
              <a:rPr lang="en-GB" smtClean="0">
                <a:solidFill>
                  <a:srgbClr val="ADAEBE"/>
                </a:solidFill>
              </a:rPr>
              <a:pPr/>
              <a:t>‹N°›</a:t>
            </a:fld>
            <a:endParaRPr lang="en-GB" dirty="0">
              <a:solidFill>
                <a:srgbClr val="ADAEBE"/>
              </a:solidFill>
            </a:endParaRPr>
          </a:p>
        </p:txBody>
      </p:sp>
      <p:sp>
        <p:nvSpPr>
          <p:cNvPr id="6" name="Date Placeholder 5"/>
          <p:cNvSpPr>
            <a:spLocks noGrp="1"/>
          </p:cNvSpPr>
          <p:nvPr>
            <p:ph type="dt" sz="half" idx="12"/>
            <p:custDataLst>
              <p:tags r:id="rId2"/>
            </p:custDataLst>
          </p:nvPr>
        </p:nvSpPr>
        <p:spPr/>
        <p:txBody>
          <a:bodyPr/>
          <a:lstStyle>
            <a:lvl1pPr>
              <a:defRPr>
                <a:solidFill>
                  <a:schemeClr val="accent3"/>
                </a:solidFill>
              </a:defRPr>
            </a:lvl1pPr>
          </a:lstStyle>
          <a:p>
            <a:endParaRPr lang="en-GB" dirty="0">
              <a:solidFill>
                <a:srgbClr val="ADAEBE"/>
              </a:solidFill>
            </a:endParaRP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190220177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itle" preserve="1">
  <p:cSld name="4_Title Slide">
    <p:bg>
      <p:bgPr>
        <a:solidFill>
          <a:schemeClr val="bg1"/>
        </a:solidFill>
        <a:effectLst/>
      </p:bgPr>
    </p:bg>
    <p:spTree>
      <p:nvGrpSpPr>
        <p:cNvPr id="1" name=""/>
        <p:cNvGrpSpPr/>
        <p:nvPr/>
      </p:nvGrpSpPr>
      <p:grpSpPr>
        <a:xfrm>
          <a:off x="0" y="0"/>
          <a:ext cx="0" cy="0"/>
          <a:chOff x="0" y="0"/>
          <a:chExt cx="0" cy="0"/>
        </a:xfrm>
      </p:grpSpPr>
      <p:sp>
        <p:nvSpPr>
          <p:cNvPr id="34822" name="Rectangle 6"/>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grpSp>
        <p:nvGrpSpPr>
          <p:cNvPr id="34823" name="Group 7"/>
          <p:cNvGrpSpPr>
            <a:grpSpLocks/>
          </p:cNvGrpSpPr>
          <p:nvPr userDrawn="1"/>
        </p:nvGrpSpPr>
        <p:grpSpPr bwMode="auto">
          <a:xfrm>
            <a:off x="4033838" y="3375025"/>
            <a:ext cx="2355850" cy="352425"/>
            <a:chOff x="4063" y="2126"/>
            <a:chExt cx="1484" cy="222"/>
          </a:xfrm>
        </p:grpSpPr>
        <p:sp>
          <p:nvSpPr>
            <p:cNvPr id="34824" name="Freeform 8"/>
            <p:cNvSpPr>
              <a:spLocks/>
            </p:cNvSpPr>
            <p:nvPr userDrawn="1"/>
          </p:nvSpPr>
          <p:spPr bwMode="invGray">
            <a:xfrm>
              <a:off x="4467"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34825" name="Freeform 9"/>
            <p:cNvSpPr>
              <a:spLocks/>
            </p:cNvSpPr>
            <p:nvPr userDrawn="1"/>
          </p:nvSpPr>
          <p:spPr bwMode="invGray">
            <a:xfrm>
              <a:off x="5226"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34826" name="Freeform 10"/>
            <p:cNvSpPr>
              <a:spLocks noEditPoints="1"/>
            </p:cNvSpPr>
            <p:nvPr userDrawn="1"/>
          </p:nvSpPr>
          <p:spPr bwMode="invGray">
            <a:xfrm>
              <a:off x="4289"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34827" name="Freeform 11"/>
            <p:cNvSpPr>
              <a:spLocks/>
            </p:cNvSpPr>
            <p:nvPr userDrawn="1"/>
          </p:nvSpPr>
          <p:spPr bwMode="invGray">
            <a:xfrm>
              <a:off x="4529"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34828" name="Freeform 12"/>
            <p:cNvSpPr>
              <a:spLocks/>
            </p:cNvSpPr>
            <p:nvPr userDrawn="1"/>
          </p:nvSpPr>
          <p:spPr bwMode="invGray">
            <a:xfrm>
              <a:off x="4453"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34829" name="Freeform 13"/>
            <p:cNvSpPr>
              <a:spLocks noEditPoints="1"/>
            </p:cNvSpPr>
            <p:nvPr userDrawn="1"/>
          </p:nvSpPr>
          <p:spPr bwMode="invGray">
            <a:xfrm>
              <a:off x="5048"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34830" name="Freeform 14"/>
            <p:cNvSpPr>
              <a:spLocks/>
            </p:cNvSpPr>
            <p:nvPr userDrawn="1"/>
          </p:nvSpPr>
          <p:spPr bwMode="invGray">
            <a:xfrm>
              <a:off x="5288"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34831" name="Freeform 15"/>
            <p:cNvSpPr>
              <a:spLocks/>
            </p:cNvSpPr>
            <p:nvPr userDrawn="1"/>
          </p:nvSpPr>
          <p:spPr bwMode="invGray">
            <a:xfrm>
              <a:off x="5212"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34832" name="Freeform 16"/>
            <p:cNvSpPr>
              <a:spLocks noEditPoints="1"/>
            </p:cNvSpPr>
            <p:nvPr userDrawn="1"/>
          </p:nvSpPr>
          <p:spPr bwMode="invGray">
            <a:xfrm>
              <a:off x="4636"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34833" name="Freeform 17"/>
            <p:cNvSpPr>
              <a:spLocks noEditPoints="1"/>
            </p:cNvSpPr>
            <p:nvPr userDrawn="1"/>
          </p:nvSpPr>
          <p:spPr bwMode="invGray">
            <a:xfrm>
              <a:off x="5395"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34834" name="Freeform 18"/>
            <p:cNvSpPr>
              <a:spLocks noEditPoints="1"/>
            </p:cNvSpPr>
            <p:nvPr userDrawn="1"/>
          </p:nvSpPr>
          <p:spPr bwMode="invGray">
            <a:xfrm>
              <a:off x="4825"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sp>
          <p:nvSpPr>
            <p:cNvPr id="34835" name="Freeform 19"/>
            <p:cNvSpPr>
              <a:spLocks noEditPoints="1"/>
            </p:cNvSpPr>
            <p:nvPr userDrawn="1"/>
          </p:nvSpPr>
          <p:spPr bwMode="invGray">
            <a:xfrm>
              <a:off x="4063"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265815612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itle" preserve="1">
  <p:cSld name="10_Title Slide">
    <p:bg>
      <p:bgPr>
        <a:solidFill>
          <a:schemeClr val="bg1"/>
        </a:solidFill>
        <a:effectLst/>
      </p:bgPr>
    </p:bg>
    <p:spTree>
      <p:nvGrpSpPr>
        <p:cNvPr id="1" name=""/>
        <p:cNvGrpSpPr/>
        <p:nvPr/>
      </p:nvGrpSpPr>
      <p:grpSpPr>
        <a:xfrm>
          <a:off x="0" y="0"/>
          <a:ext cx="0" cy="0"/>
          <a:chOff x="0" y="0"/>
          <a:chExt cx="0" cy="0"/>
        </a:xfrm>
      </p:grpSpPr>
      <p:sp>
        <p:nvSpPr>
          <p:cNvPr id="34822" name="Rectangle 6"/>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spTree>
    <p:extLst>
      <p:ext uri="{BB962C8B-B14F-4D97-AF65-F5344CB8AC3E}">
        <p14:creationId xmlns:p14="http://schemas.microsoft.com/office/powerpoint/2010/main" val="298078370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3_Title and Content">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8EB9E0"/>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8EB9E0"/>
                </a:solidFill>
              </a:defRPr>
            </a:lvl2pPr>
            <a:lvl3pPr>
              <a:defRPr sz="2800">
                <a:solidFill>
                  <a:srgbClr val="8EB9E0"/>
                </a:solidFill>
              </a:defRPr>
            </a:lvl3pPr>
            <a:lvl4pPr>
              <a:defRPr sz="2800">
                <a:solidFill>
                  <a:srgbClr val="8EB9E0"/>
                </a:solidFill>
              </a:defRPr>
            </a:lvl4pPr>
            <a:lvl5pPr>
              <a:defRPr sz="2800">
                <a:solidFill>
                  <a:srgbClr val="8EB9E0"/>
                </a:solidFill>
              </a:defRPr>
            </a:lvl5pPr>
            <a:lvl6pPr marL="1440000" indent="-360000">
              <a:defRPr sz="2800">
                <a:solidFill>
                  <a:srgbClr val="8EB9E0"/>
                </a:solidFill>
              </a:defRPr>
            </a:lvl6pPr>
            <a:lvl7pPr marL="1800000" indent="-360000">
              <a:defRPr sz="2800">
                <a:solidFill>
                  <a:srgbClr val="8EB9E0"/>
                </a:solidFill>
              </a:defRPr>
            </a:lvl7pPr>
            <a:lvl8pPr>
              <a:defRPr sz="2800">
                <a:solidFill>
                  <a:srgbClr val="8EB9E0"/>
                </a:solidFill>
              </a:defRPr>
            </a:lvl8pPr>
            <a:lvl9pPr>
              <a:defRPr sz="2800">
                <a:solidFill>
                  <a:srgbClr val="8EB9E0"/>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C8D5EC"/>
                </a:solidFill>
              </a:defRPr>
            </a:lvl1pPr>
          </a:lstStyle>
          <a:p>
            <a:endParaRPr lang="en-GB" dirty="0"/>
          </a:p>
        </p:txBody>
      </p:sp>
      <p:sp>
        <p:nvSpPr>
          <p:cNvPr id="5" name="Slide Number Placeholder 4"/>
          <p:cNvSpPr>
            <a:spLocks noGrp="1"/>
          </p:cNvSpPr>
          <p:nvPr>
            <p:ph type="sldNum" sz="quarter" idx="11"/>
          </p:nvPr>
        </p:nvSpPr>
        <p:spPr/>
        <p:txBody>
          <a:bodyPr/>
          <a:lstStyle>
            <a:lvl1pPr>
              <a:defRPr>
                <a:solidFill>
                  <a:srgbClr val="C8D5EC"/>
                </a:solidFill>
              </a:defRPr>
            </a:lvl1pPr>
          </a:lstStyle>
          <a:p>
            <a:r>
              <a:rPr lang="en-GB" dirty="0"/>
              <a:t>Page </a:t>
            </a:r>
            <a:fld id="{0C7D1B73-E000-4B87-870C-07BCD32C3451}"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C8D5EC"/>
                </a:solidFill>
              </a:defRPr>
            </a:lvl1pPr>
          </a:lstStyle>
          <a:p>
            <a:endParaRPr lang="en-GB" dirty="0"/>
          </a:p>
        </p:txBody>
      </p:sp>
      <p:grpSp>
        <p:nvGrpSpPr>
          <p:cNvPr id="19" name="Group 38"/>
          <p:cNvGrpSpPr>
            <a:grpSpLocks/>
          </p:cNvGrpSpPr>
          <p:nvPr userDrawn="1"/>
        </p:nvGrpSpPr>
        <p:grpSpPr bwMode="auto">
          <a:xfrm>
            <a:off x="7186613" y="6419850"/>
            <a:ext cx="1500187" cy="265113"/>
            <a:chOff x="385" y="949"/>
            <a:chExt cx="4036" cy="712"/>
          </a:xfrm>
        </p:grpSpPr>
        <p:sp>
          <p:nvSpPr>
            <p:cNvPr id="20"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1"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2"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3"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4"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5"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6"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7"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8"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9"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30"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397379083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itle" preserve="1">
  <p:cSld name="5_Title Slide">
    <p:bg>
      <p:bgPr>
        <a:solidFill>
          <a:schemeClr val="bg1"/>
        </a:solidFill>
        <a:effectLst/>
      </p:bgPr>
    </p:bg>
    <p:spTree>
      <p:nvGrpSpPr>
        <p:cNvPr id="1" name=""/>
        <p:cNvGrpSpPr/>
        <p:nvPr/>
      </p:nvGrpSpPr>
      <p:grpSpPr>
        <a:xfrm>
          <a:off x="0" y="0"/>
          <a:ext cx="0" cy="0"/>
          <a:chOff x="0" y="0"/>
          <a:chExt cx="0" cy="0"/>
        </a:xfrm>
      </p:grpSpPr>
      <p:sp>
        <p:nvSpPr>
          <p:cNvPr id="128005" name="Rectangle 5"/>
          <p:cNvSpPr>
            <a:spLocks noGrp="1" noChangeArrowheads="1"/>
          </p:cNvSpPr>
          <p:nvPr>
            <p:ph type="ctrTitle"/>
          </p:nvPr>
        </p:nvSpPr>
        <p:spPr>
          <a:xfrm>
            <a:off x="2830513" y="2349500"/>
            <a:ext cx="4606925" cy="1470025"/>
          </a:xfrm>
        </p:spPr>
        <p:txBody>
          <a:bodyPr/>
          <a:lstStyle>
            <a:lvl1pPr>
              <a:defRPr>
                <a:solidFill>
                  <a:srgbClr val="FFFFFF"/>
                </a:solidFill>
              </a:defRPr>
            </a:lvl1pPr>
          </a:lstStyle>
          <a:p>
            <a:pPr lvl="0"/>
            <a:r>
              <a:rPr lang="en-GB" noProof="0"/>
              <a:t>Click to edit Master title style</a:t>
            </a:r>
          </a:p>
        </p:txBody>
      </p:sp>
      <p:sp>
        <p:nvSpPr>
          <p:cNvPr id="128006" name="Rectangle 6"/>
          <p:cNvSpPr>
            <a:spLocks noGrp="1" noChangeArrowheads="1"/>
          </p:cNvSpPr>
          <p:nvPr>
            <p:ph type="subTitle" idx="1"/>
          </p:nvPr>
        </p:nvSpPr>
        <p:spPr>
          <a:xfrm>
            <a:off x="2830513" y="4076700"/>
            <a:ext cx="4608512" cy="1512888"/>
          </a:xfrm>
        </p:spPr>
        <p:txBody>
          <a:bodyPr/>
          <a:lstStyle>
            <a:lvl1pPr>
              <a:defRPr sz="2000">
                <a:solidFill>
                  <a:srgbClr val="FFFFFF"/>
                </a:solidFill>
              </a:defRPr>
            </a:lvl1pPr>
          </a:lstStyle>
          <a:p>
            <a:pPr lvl="0"/>
            <a:r>
              <a:rPr lang="en-GB" noProof="0"/>
              <a:t>Click to edit Master subtitle style</a:t>
            </a:r>
          </a:p>
        </p:txBody>
      </p:sp>
      <p:grpSp>
        <p:nvGrpSpPr>
          <p:cNvPr id="128007" name="Group 7"/>
          <p:cNvGrpSpPr>
            <a:grpSpLocks/>
          </p:cNvGrpSpPr>
          <p:nvPr userDrawn="1"/>
        </p:nvGrpSpPr>
        <p:grpSpPr bwMode="auto">
          <a:xfrm>
            <a:off x="358775" y="2413000"/>
            <a:ext cx="2338388" cy="352425"/>
            <a:chOff x="452" y="2126"/>
            <a:chExt cx="1473" cy="222"/>
          </a:xfrm>
        </p:grpSpPr>
        <p:sp>
          <p:nvSpPr>
            <p:cNvPr id="128008" name="Freeform 8"/>
            <p:cNvSpPr>
              <a:spLocks/>
            </p:cNvSpPr>
            <p:nvPr userDrawn="1"/>
          </p:nvSpPr>
          <p:spPr bwMode="invGray">
            <a:xfrm>
              <a:off x="630"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8009" name="Freeform 9"/>
            <p:cNvSpPr>
              <a:spLocks/>
            </p:cNvSpPr>
            <p:nvPr userDrawn="1"/>
          </p:nvSpPr>
          <p:spPr bwMode="invGray">
            <a:xfrm>
              <a:off x="1389"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8010" name="Freeform 10"/>
            <p:cNvSpPr>
              <a:spLocks noEditPoints="1"/>
            </p:cNvSpPr>
            <p:nvPr userDrawn="1"/>
          </p:nvSpPr>
          <p:spPr bwMode="invGray">
            <a:xfrm>
              <a:off x="452"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8011" name="Freeform 11"/>
            <p:cNvSpPr>
              <a:spLocks/>
            </p:cNvSpPr>
            <p:nvPr userDrawn="1"/>
          </p:nvSpPr>
          <p:spPr bwMode="invGray">
            <a:xfrm>
              <a:off x="692"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8012" name="Freeform 12"/>
            <p:cNvSpPr>
              <a:spLocks/>
            </p:cNvSpPr>
            <p:nvPr userDrawn="1"/>
          </p:nvSpPr>
          <p:spPr bwMode="invGray">
            <a:xfrm>
              <a:off x="616"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8013" name="Freeform 13"/>
            <p:cNvSpPr>
              <a:spLocks noEditPoints="1"/>
            </p:cNvSpPr>
            <p:nvPr userDrawn="1"/>
          </p:nvSpPr>
          <p:spPr bwMode="invGray">
            <a:xfrm>
              <a:off x="1211"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8014" name="Freeform 14"/>
            <p:cNvSpPr>
              <a:spLocks/>
            </p:cNvSpPr>
            <p:nvPr userDrawn="1"/>
          </p:nvSpPr>
          <p:spPr bwMode="invGray">
            <a:xfrm>
              <a:off x="1451"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8015" name="Freeform 15"/>
            <p:cNvSpPr>
              <a:spLocks/>
            </p:cNvSpPr>
            <p:nvPr userDrawn="1"/>
          </p:nvSpPr>
          <p:spPr bwMode="invGray">
            <a:xfrm>
              <a:off x="1375"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8016" name="Freeform 16"/>
            <p:cNvSpPr>
              <a:spLocks noEditPoints="1"/>
            </p:cNvSpPr>
            <p:nvPr userDrawn="1"/>
          </p:nvSpPr>
          <p:spPr bwMode="invGray">
            <a:xfrm>
              <a:off x="799"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8017" name="Freeform 17"/>
            <p:cNvSpPr>
              <a:spLocks noEditPoints="1"/>
            </p:cNvSpPr>
            <p:nvPr userDrawn="1"/>
          </p:nvSpPr>
          <p:spPr bwMode="invGray">
            <a:xfrm>
              <a:off x="1558"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8018" name="Freeform 18"/>
            <p:cNvSpPr>
              <a:spLocks noEditPoints="1"/>
            </p:cNvSpPr>
            <p:nvPr userDrawn="1"/>
          </p:nvSpPr>
          <p:spPr bwMode="invGray">
            <a:xfrm>
              <a:off x="988"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sp>
          <p:nvSpPr>
            <p:cNvPr id="128019" name="Freeform 19"/>
            <p:cNvSpPr>
              <a:spLocks noEditPoints="1"/>
            </p:cNvSpPr>
            <p:nvPr userDrawn="1"/>
          </p:nvSpPr>
          <p:spPr bwMode="invGray">
            <a:xfrm>
              <a:off x="1747"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401397173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9898BC"/>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9898BC"/>
                </a:solidFill>
              </a:defRPr>
            </a:lvl2pPr>
            <a:lvl3pPr>
              <a:defRPr sz="2800">
                <a:solidFill>
                  <a:srgbClr val="9898BC"/>
                </a:solidFill>
              </a:defRPr>
            </a:lvl3pPr>
            <a:lvl4pPr>
              <a:defRPr sz="2800">
                <a:solidFill>
                  <a:srgbClr val="9898BC"/>
                </a:solidFill>
              </a:defRPr>
            </a:lvl4pPr>
            <a:lvl5pPr>
              <a:defRPr sz="2800">
                <a:solidFill>
                  <a:srgbClr val="9898BC"/>
                </a:solidFill>
              </a:defRPr>
            </a:lvl5pPr>
            <a:lvl6pPr marL="1440000" indent="-360000">
              <a:defRPr sz="2800">
                <a:solidFill>
                  <a:srgbClr val="9898BC"/>
                </a:solidFill>
              </a:defRPr>
            </a:lvl6pPr>
            <a:lvl7pPr marL="1800000" indent="-360000">
              <a:defRPr sz="2800">
                <a:solidFill>
                  <a:srgbClr val="9898BC"/>
                </a:solidFill>
              </a:defRPr>
            </a:lvl7pPr>
            <a:lvl8pPr>
              <a:defRPr sz="2800">
                <a:solidFill>
                  <a:srgbClr val="9898BC"/>
                </a:solidFill>
              </a:defRPr>
            </a:lvl8pPr>
            <a:lvl9pPr>
              <a:defRPr sz="2800">
                <a:solidFill>
                  <a:srgbClr val="9898BC"/>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C3C1D5"/>
                </a:solidFill>
              </a:defRPr>
            </a:lvl1pPr>
          </a:lstStyle>
          <a:p>
            <a:endParaRPr lang="en-GB" dirty="0"/>
          </a:p>
        </p:txBody>
      </p:sp>
      <p:sp>
        <p:nvSpPr>
          <p:cNvPr id="5" name="Slide Number Placeholder 4"/>
          <p:cNvSpPr>
            <a:spLocks noGrp="1"/>
          </p:cNvSpPr>
          <p:nvPr>
            <p:ph type="sldNum" sz="quarter" idx="11"/>
          </p:nvPr>
        </p:nvSpPr>
        <p:spPr/>
        <p:txBody>
          <a:bodyPr/>
          <a:lstStyle>
            <a:lvl1pPr>
              <a:defRPr>
                <a:solidFill>
                  <a:srgbClr val="C3C1D5"/>
                </a:solidFill>
              </a:defRPr>
            </a:lvl1pPr>
          </a:lstStyle>
          <a:p>
            <a:r>
              <a:rPr lang="en-GB" dirty="0"/>
              <a:t>Page </a:t>
            </a:r>
            <a:fld id="{40860827-67CF-4F66-8108-D7826BCB22EA}"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C3C1D5"/>
                </a:solidFill>
              </a:defRPr>
            </a:lvl1pPr>
          </a:lstStyle>
          <a:p>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111498709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5_Title and Content">
    <p:bg>
      <p:bgPr>
        <a:solidFill>
          <a:srgbClr val="4E6293"/>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A6B0C9"/>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solidFill>
                  <a:schemeClr val="accent2"/>
                </a:solidFill>
              </a:defRPr>
            </a:lvl1pPr>
            <a:lvl2pPr>
              <a:defRPr sz="2800">
                <a:solidFill>
                  <a:srgbClr val="A6B0C9"/>
                </a:solidFill>
              </a:defRPr>
            </a:lvl2pPr>
            <a:lvl3pPr>
              <a:defRPr sz="2800">
                <a:solidFill>
                  <a:srgbClr val="A6B0C9"/>
                </a:solidFill>
              </a:defRPr>
            </a:lvl3pPr>
            <a:lvl4pPr>
              <a:defRPr sz="2800">
                <a:solidFill>
                  <a:srgbClr val="A6B0C9"/>
                </a:solidFill>
              </a:defRPr>
            </a:lvl4pPr>
            <a:lvl5pPr>
              <a:defRPr sz="2800">
                <a:solidFill>
                  <a:srgbClr val="A6B0C9"/>
                </a:solidFill>
              </a:defRPr>
            </a:lvl5pPr>
            <a:lvl6pPr marL="1440000" indent="-360000">
              <a:defRPr sz="2800">
                <a:solidFill>
                  <a:srgbClr val="A6B0C9"/>
                </a:solidFill>
              </a:defRPr>
            </a:lvl6pPr>
            <a:lvl7pPr marL="1800000" indent="-360000">
              <a:defRPr sz="2800">
                <a:solidFill>
                  <a:srgbClr val="A6B0C9"/>
                </a:solidFill>
              </a:defRPr>
            </a:lvl7pPr>
            <a:lvl8pPr>
              <a:defRPr sz="2800">
                <a:solidFill>
                  <a:srgbClr val="A6B0C9"/>
                </a:solidFill>
              </a:defRPr>
            </a:lvl8pPr>
            <a:lvl9pPr>
              <a:defRPr sz="2800">
                <a:solidFill>
                  <a:srgbClr val="A6B0C9"/>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GB"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CDCFDF"/>
                </a:solidFill>
              </a:defRPr>
            </a:lvl1pPr>
          </a:lstStyle>
          <a:p>
            <a:endParaRPr lang="en-GB" dirty="0"/>
          </a:p>
        </p:txBody>
      </p:sp>
      <p:sp>
        <p:nvSpPr>
          <p:cNvPr id="5" name="Slide Number Placeholder 4"/>
          <p:cNvSpPr>
            <a:spLocks noGrp="1"/>
          </p:cNvSpPr>
          <p:nvPr>
            <p:ph type="sldNum" sz="quarter" idx="11"/>
          </p:nvPr>
        </p:nvSpPr>
        <p:spPr/>
        <p:txBody>
          <a:bodyPr/>
          <a:lstStyle>
            <a:lvl1pPr>
              <a:defRPr>
                <a:solidFill>
                  <a:srgbClr val="CDCFDF"/>
                </a:solidFill>
              </a:defRPr>
            </a:lvl1pPr>
          </a:lstStyle>
          <a:p>
            <a:r>
              <a:rPr lang="en-GB" dirty="0"/>
              <a:t>Page </a:t>
            </a:r>
            <a:fld id="{DE44F9D7-B7B4-4EAB-9AF6-220D53154F77}"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CDCFDF"/>
                </a:solidFill>
              </a:defRPr>
            </a:lvl1pPr>
          </a:lstStyle>
          <a:p>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203012476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6_Title and Content">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BDBDB6"/>
                </a:solidFill>
              </a:defRPr>
            </a:lvl1pPr>
          </a:lstStyle>
          <a:p>
            <a:r>
              <a:rPr lang="en-US"/>
              <a:t>Click to edit Master title style</a:t>
            </a:r>
            <a:endParaRPr lang="en-GB"/>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BDBDB6"/>
                </a:solidFill>
              </a:defRPr>
            </a:lvl2pPr>
            <a:lvl3pPr>
              <a:defRPr sz="2800">
                <a:solidFill>
                  <a:srgbClr val="BDBDB6"/>
                </a:solidFill>
              </a:defRPr>
            </a:lvl3pPr>
            <a:lvl4pPr>
              <a:defRPr sz="2800">
                <a:solidFill>
                  <a:srgbClr val="BDBDB6"/>
                </a:solidFill>
              </a:defRPr>
            </a:lvl4pPr>
            <a:lvl5pPr>
              <a:defRPr sz="2800">
                <a:solidFill>
                  <a:srgbClr val="BDBDB6"/>
                </a:solidFill>
              </a:defRPr>
            </a:lvl5pPr>
            <a:lvl6pPr marL="1440000" indent="-360000">
              <a:defRPr sz="2800" baseline="0">
                <a:solidFill>
                  <a:srgbClr val="BDBDB6"/>
                </a:solidFill>
              </a:defRPr>
            </a:lvl6pPr>
            <a:lvl7pPr marL="1800000" indent="-360000">
              <a:defRPr sz="2800" baseline="0">
                <a:solidFill>
                  <a:srgbClr val="BDBDB6"/>
                </a:solidFill>
              </a:defRPr>
            </a:lvl7pPr>
            <a:lvl8pPr>
              <a:defRPr sz="2800">
                <a:solidFill>
                  <a:srgbClr val="BDBDB6"/>
                </a:solidFill>
              </a:defRPr>
            </a:lvl8pPr>
            <a:lvl9pPr>
              <a:defRPr sz="2800">
                <a:solidFill>
                  <a:srgbClr val="BDBDB6"/>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DAD9D5"/>
                </a:solidFill>
              </a:defRPr>
            </a:lvl1pPr>
          </a:lstStyle>
          <a:p>
            <a:endParaRPr lang="en-GB" dirty="0"/>
          </a:p>
        </p:txBody>
      </p:sp>
      <p:sp>
        <p:nvSpPr>
          <p:cNvPr id="5" name="Slide Number Placeholder 4"/>
          <p:cNvSpPr>
            <a:spLocks noGrp="1"/>
          </p:cNvSpPr>
          <p:nvPr>
            <p:ph type="sldNum" sz="quarter" idx="11"/>
          </p:nvPr>
        </p:nvSpPr>
        <p:spPr/>
        <p:txBody>
          <a:bodyPr/>
          <a:lstStyle>
            <a:lvl1pPr>
              <a:defRPr>
                <a:solidFill>
                  <a:srgbClr val="DAD9D5"/>
                </a:solidFill>
              </a:defRPr>
            </a:lvl1pPr>
          </a:lstStyle>
          <a:p>
            <a:r>
              <a:rPr lang="en-GB" dirty="0"/>
              <a:t>Page </a:t>
            </a:r>
            <a:fld id="{6E1D4F40-FCE4-40E0-927B-8D84593340A5}"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DAD9D5"/>
                </a:solidFill>
              </a:defRPr>
            </a:lvl1pPr>
          </a:lstStyle>
          <a:p>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308318572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7_Title and Content">
    <p:bg>
      <p:bgPr>
        <a:solidFill>
          <a:srgbClr val="B5B596"/>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FFFFFF"/>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FFFFFF"/>
                </a:solidFill>
              </a:defRPr>
            </a:lvl2pPr>
            <a:lvl3pPr>
              <a:defRPr sz="2800">
                <a:solidFill>
                  <a:srgbClr val="FFFFFF"/>
                </a:solidFill>
              </a:defRPr>
            </a:lvl3pPr>
            <a:lvl4pPr>
              <a:defRPr sz="2800">
                <a:solidFill>
                  <a:srgbClr val="FFFFFF"/>
                </a:solidFill>
              </a:defRPr>
            </a:lvl4pPr>
            <a:lvl5pPr>
              <a:defRPr sz="2800">
                <a:solidFill>
                  <a:srgbClr val="FFFFFF"/>
                </a:solidFill>
              </a:defRPr>
            </a:lvl5pPr>
            <a:lvl6pPr marL="1440000" indent="-360000">
              <a:defRPr sz="2800" baseline="0">
                <a:solidFill>
                  <a:srgbClr val="FFFFFF"/>
                </a:solidFill>
              </a:defRPr>
            </a:lvl6pPr>
            <a:lvl7pPr marL="1800000" indent="-360000">
              <a:defRPr sz="2800">
                <a:solidFill>
                  <a:srgbClr val="FFFFFF"/>
                </a:solidFill>
              </a:defRPr>
            </a:lvl7pPr>
            <a:lvl8pPr>
              <a:defRPr sz="2800">
                <a:solidFill>
                  <a:srgbClr val="FFFFFF"/>
                </a:solidFill>
              </a:defRPr>
            </a:lvl8pPr>
            <a:lvl9pPr>
              <a:defRPr sz="2800">
                <a:solidFill>
                  <a:srgbClr val="FFFFFF"/>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FFFFFF"/>
                </a:solidFill>
              </a:defRPr>
            </a:lvl1pPr>
          </a:lstStyle>
          <a:p>
            <a:endParaRPr lang="en-GB" dirty="0"/>
          </a:p>
        </p:txBody>
      </p:sp>
      <p:sp>
        <p:nvSpPr>
          <p:cNvPr id="5" name="Slide Number Placeholder 4"/>
          <p:cNvSpPr>
            <a:spLocks noGrp="1"/>
          </p:cNvSpPr>
          <p:nvPr>
            <p:ph type="sldNum" sz="quarter" idx="11"/>
          </p:nvPr>
        </p:nvSpPr>
        <p:spPr/>
        <p:txBody>
          <a:bodyPr/>
          <a:lstStyle>
            <a:lvl1pPr>
              <a:defRPr>
                <a:solidFill>
                  <a:srgbClr val="FFFFFF"/>
                </a:solidFill>
              </a:defRPr>
            </a:lvl1pPr>
          </a:lstStyle>
          <a:p>
            <a:r>
              <a:rPr lang="en-GB" dirty="0"/>
              <a:t>Page </a:t>
            </a:r>
            <a:fld id="{4F7EADA4-CC8B-4E3D-93AF-253C12FED26F}"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FFFFFF"/>
                </a:solidFill>
              </a:defRPr>
            </a:lvl1pPr>
          </a:lstStyle>
          <a:p>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171223509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2_Title and Conten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999EA0"/>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solidFill>
                  <a:schemeClr val="accent2"/>
                </a:solidFill>
              </a:defRPr>
            </a:lvl1pPr>
            <a:lvl2pPr>
              <a:defRPr sz="2800">
                <a:solidFill>
                  <a:srgbClr val="999EA0"/>
                </a:solidFill>
              </a:defRPr>
            </a:lvl2pPr>
            <a:lvl3pPr>
              <a:defRPr sz="2800">
                <a:solidFill>
                  <a:srgbClr val="999EA0"/>
                </a:solidFill>
              </a:defRPr>
            </a:lvl3pPr>
            <a:lvl4pPr>
              <a:defRPr sz="2800">
                <a:solidFill>
                  <a:srgbClr val="999EA0"/>
                </a:solidFill>
              </a:defRPr>
            </a:lvl4pPr>
            <a:lvl5pPr>
              <a:defRPr sz="2800">
                <a:solidFill>
                  <a:srgbClr val="999EA0"/>
                </a:solidFill>
              </a:defRPr>
            </a:lvl5pPr>
            <a:lvl6pPr marL="1440000" indent="-360000">
              <a:defRPr sz="2800">
                <a:solidFill>
                  <a:srgbClr val="999EA0"/>
                </a:solidFill>
              </a:defRPr>
            </a:lvl6pPr>
            <a:lvl7pPr marL="1800000" indent="-360000">
              <a:defRPr sz="2800">
                <a:solidFill>
                  <a:srgbClr val="999EA0"/>
                </a:solidFill>
              </a:defRPr>
            </a:lvl7pPr>
            <a:lvl8pPr>
              <a:defRPr sz="2800">
                <a:solidFill>
                  <a:srgbClr val="999EA0"/>
                </a:solidFill>
              </a:defRPr>
            </a:lvl8pPr>
            <a:lvl9pPr>
              <a:defRPr sz="2800">
                <a:solidFill>
                  <a:srgbClr val="999EA0"/>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chemeClr val="accent3"/>
                </a:solidFill>
              </a:defRPr>
            </a:lvl1pPr>
          </a:lstStyle>
          <a:p>
            <a:endParaRPr lang="en-GB" dirty="0"/>
          </a:p>
        </p:txBody>
      </p:sp>
      <p:sp>
        <p:nvSpPr>
          <p:cNvPr id="5" name="Slide Number Placeholder 4"/>
          <p:cNvSpPr>
            <a:spLocks noGrp="1"/>
          </p:cNvSpPr>
          <p:nvPr>
            <p:ph type="sldNum" sz="quarter" idx="11"/>
          </p:nvPr>
        </p:nvSpPr>
        <p:spPr/>
        <p:txBody>
          <a:bodyPr/>
          <a:lstStyle>
            <a:lvl1pPr>
              <a:defRPr>
                <a:solidFill>
                  <a:schemeClr val="accent3"/>
                </a:solidFill>
              </a:defRPr>
            </a:lvl1pPr>
          </a:lstStyle>
          <a:p>
            <a:r>
              <a:rPr lang="en-GB"/>
              <a:t>Page </a:t>
            </a:r>
            <a:fld id="{46A41853-253C-4955-B912-106B8BCBF4EB}"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chemeClr val="accent3"/>
                </a:solidFill>
              </a:defRPr>
            </a:lvl1pPr>
          </a:lstStyle>
          <a:p>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grpSp>
    </p:spTree>
    <p:extLst>
      <p:ext uri="{BB962C8B-B14F-4D97-AF65-F5344CB8AC3E}">
        <p14:creationId xmlns:p14="http://schemas.microsoft.com/office/powerpoint/2010/main" val="92863317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title" preserve="1">
  <p:cSld name="6_Title Slide">
    <p:bg>
      <p:bgPr>
        <a:solidFill>
          <a:schemeClr val="tx2"/>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ctrTitle"/>
          </p:nvPr>
        </p:nvSpPr>
        <p:spPr>
          <a:xfrm>
            <a:off x="2484438" y="476250"/>
            <a:ext cx="5399087" cy="5759450"/>
          </a:xfrm>
        </p:spPr>
        <p:txBody>
          <a:bodyPr anchor="ctr" anchorCtr="1"/>
          <a:lstStyle>
            <a:lvl1pPr algn="r">
              <a:defRPr sz="4400" i="1">
                <a:solidFill>
                  <a:srgbClr val="DAD9D5"/>
                </a:solidFill>
              </a:defRPr>
            </a:lvl1pPr>
          </a:lstStyle>
          <a:p>
            <a:pPr lvl="0"/>
            <a:r>
              <a:rPr lang="en-GB" noProof="0" dirty="0"/>
              <a:t>Click to edit Master title style</a:t>
            </a:r>
          </a:p>
        </p:txBody>
      </p:sp>
      <p:sp>
        <p:nvSpPr>
          <p:cNvPr id="88067" name="Rectangle 3"/>
          <p:cNvSpPr>
            <a:spLocks noGrp="1" noChangeArrowheads="1"/>
          </p:cNvSpPr>
          <p:nvPr>
            <p:ph type="subTitle" idx="1"/>
          </p:nvPr>
        </p:nvSpPr>
        <p:spPr>
          <a:xfrm>
            <a:off x="1042988" y="476250"/>
            <a:ext cx="6842125" cy="504825"/>
          </a:xfrm>
        </p:spPr>
        <p:txBody>
          <a:bodyPr/>
          <a:lstStyle>
            <a:lvl1pPr>
              <a:defRPr sz="1800">
                <a:solidFill>
                  <a:srgbClr val="DAD9D5"/>
                </a:solidFill>
              </a:defRPr>
            </a:lvl1pPr>
          </a:lstStyle>
          <a:p>
            <a:pPr lvl="0"/>
            <a:r>
              <a:rPr lang="en-GB" noProof="0" dirty="0"/>
              <a:t>Click to edit Master subtitle style</a:t>
            </a:r>
          </a:p>
        </p:txBody>
      </p:sp>
      <p:grpSp>
        <p:nvGrpSpPr>
          <p:cNvPr id="88083" name="Group 19"/>
          <p:cNvGrpSpPr>
            <a:grpSpLocks/>
          </p:cNvGrpSpPr>
          <p:nvPr userDrawn="1"/>
        </p:nvGrpSpPr>
        <p:grpSpPr bwMode="auto">
          <a:xfrm>
            <a:off x="7188200" y="6421438"/>
            <a:ext cx="1500188" cy="265112"/>
            <a:chOff x="930" y="391"/>
            <a:chExt cx="4036" cy="712"/>
          </a:xfrm>
        </p:grpSpPr>
        <p:sp>
          <p:nvSpPr>
            <p:cNvPr id="88084" name="Freeform 20"/>
            <p:cNvSpPr>
              <a:spLocks/>
            </p:cNvSpPr>
            <p:nvPr/>
          </p:nvSpPr>
          <p:spPr bwMode="invGray">
            <a:xfrm>
              <a:off x="1502" y="444"/>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88085" name="Freeform 21"/>
            <p:cNvSpPr>
              <a:spLocks/>
            </p:cNvSpPr>
            <p:nvPr/>
          </p:nvSpPr>
          <p:spPr bwMode="invGray">
            <a:xfrm>
              <a:off x="3936" y="444"/>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88086" name="Freeform 22"/>
            <p:cNvSpPr>
              <a:spLocks noEditPoints="1"/>
            </p:cNvSpPr>
            <p:nvPr/>
          </p:nvSpPr>
          <p:spPr bwMode="invGray">
            <a:xfrm>
              <a:off x="930" y="468"/>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88087" name="Freeform 23"/>
            <p:cNvSpPr>
              <a:spLocks/>
            </p:cNvSpPr>
            <p:nvPr/>
          </p:nvSpPr>
          <p:spPr bwMode="invGray">
            <a:xfrm>
              <a:off x="1700" y="618"/>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88088" name="Freeform 24"/>
            <p:cNvSpPr>
              <a:spLocks/>
            </p:cNvSpPr>
            <p:nvPr/>
          </p:nvSpPr>
          <p:spPr bwMode="invGray">
            <a:xfrm>
              <a:off x="1456" y="643"/>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88089" name="Freeform 25"/>
            <p:cNvSpPr>
              <a:spLocks noEditPoints="1"/>
            </p:cNvSpPr>
            <p:nvPr/>
          </p:nvSpPr>
          <p:spPr bwMode="invGray">
            <a:xfrm>
              <a:off x="3364" y="468"/>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88090" name="Freeform 26"/>
            <p:cNvSpPr>
              <a:spLocks/>
            </p:cNvSpPr>
            <p:nvPr/>
          </p:nvSpPr>
          <p:spPr bwMode="invGray">
            <a:xfrm>
              <a:off x="4134" y="618"/>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88091" name="Freeform 27"/>
            <p:cNvSpPr>
              <a:spLocks/>
            </p:cNvSpPr>
            <p:nvPr/>
          </p:nvSpPr>
          <p:spPr bwMode="invGray">
            <a:xfrm>
              <a:off x="3890" y="643"/>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88092" name="Freeform 28"/>
            <p:cNvSpPr>
              <a:spLocks noEditPoints="1"/>
            </p:cNvSpPr>
            <p:nvPr/>
          </p:nvSpPr>
          <p:spPr bwMode="invGray">
            <a:xfrm>
              <a:off x="2044" y="404"/>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88093" name="Freeform 29"/>
            <p:cNvSpPr>
              <a:spLocks noEditPoints="1"/>
            </p:cNvSpPr>
            <p:nvPr/>
          </p:nvSpPr>
          <p:spPr bwMode="invGray">
            <a:xfrm>
              <a:off x="4478" y="404"/>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88094" name="Freeform 30"/>
            <p:cNvSpPr>
              <a:spLocks noEditPoints="1"/>
            </p:cNvSpPr>
            <p:nvPr/>
          </p:nvSpPr>
          <p:spPr bwMode="invGray">
            <a:xfrm>
              <a:off x="2651" y="391"/>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371604455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type="title" preserve="1">
  <p:cSld name="7_Title Slide">
    <p:bg>
      <p:bgPr>
        <a:solidFill>
          <a:schemeClr val="bg1"/>
        </a:solidFill>
        <a:effectLst/>
      </p:bgPr>
    </p:bg>
    <p:spTree>
      <p:nvGrpSpPr>
        <p:cNvPr id="1" name=""/>
        <p:cNvGrpSpPr/>
        <p:nvPr/>
      </p:nvGrpSpPr>
      <p:grpSpPr>
        <a:xfrm>
          <a:off x="0" y="0"/>
          <a:ext cx="0" cy="0"/>
          <a:chOff x="0" y="0"/>
          <a:chExt cx="0" cy="0"/>
        </a:xfrm>
      </p:grpSpPr>
      <p:sp>
        <p:nvSpPr>
          <p:cNvPr id="94210" name="Rectangle 2"/>
          <p:cNvSpPr>
            <a:spLocks noGrp="1" noChangeArrowheads="1"/>
          </p:cNvSpPr>
          <p:nvPr>
            <p:ph type="ctrTitle"/>
          </p:nvPr>
        </p:nvSpPr>
        <p:spPr>
          <a:xfrm>
            <a:off x="2484438" y="476250"/>
            <a:ext cx="5399087" cy="5759450"/>
          </a:xfrm>
        </p:spPr>
        <p:txBody>
          <a:bodyPr anchor="ctr" anchorCtr="1"/>
          <a:lstStyle>
            <a:lvl1pPr algn="r">
              <a:defRPr sz="4400" i="1">
                <a:solidFill>
                  <a:srgbClr val="C3C1D5"/>
                </a:solidFill>
              </a:defRPr>
            </a:lvl1pPr>
          </a:lstStyle>
          <a:p>
            <a:pPr lvl="0"/>
            <a:r>
              <a:rPr lang="en-GB" noProof="0"/>
              <a:t>Click to edit Master title style</a:t>
            </a:r>
          </a:p>
        </p:txBody>
      </p:sp>
      <p:sp>
        <p:nvSpPr>
          <p:cNvPr id="94211" name="Rectangle 3"/>
          <p:cNvSpPr>
            <a:spLocks noGrp="1" noChangeArrowheads="1"/>
          </p:cNvSpPr>
          <p:nvPr>
            <p:ph type="subTitle" idx="1"/>
          </p:nvPr>
        </p:nvSpPr>
        <p:spPr>
          <a:xfrm>
            <a:off x="1042988" y="476250"/>
            <a:ext cx="6842125" cy="504825"/>
          </a:xfrm>
        </p:spPr>
        <p:txBody>
          <a:bodyPr/>
          <a:lstStyle>
            <a:lvl1pPr>
              <a:defRPr sz="1800">
                <a:solidFill>
                  <a:srgbClr val="C3C1D5"/>
                </a:solidFill>
              </a:defRPr>
            </a:lvl1pPr>
          </a:lstStyle>
          <a:p>
            <a:pPr lvl="0"/>
            <a:r>
              <a:rPr lang="en-GB" noProof="0"/>
              <a:t>Click to edit Master subtitle style</a:t>
            </a:r>
          </a:p>
        </p:txBody>
      </p:sp>
      <p:grpSp>
        <p:nvGrpSpPr>
          <p:cNvPr id="94226" name="Group 18"/>
          <p:cNvGrpSpPr>
            <a:grpSpLocks/>
          </p:cNvGrpSpPr>
          <p:nvPr userDrawn="1"/>
        </p:nvGrpSpPr>
        <p:grpSpPr bwMode="auto">
          <a:xfrm>
            <a:off x="7188200" y="6421438"/>
            <a:ext cx="1500188" cy="265112"/>
            <a:chOff x="930" y="391"/>
            <a:chExt cx="4036" cy="712"/>
          </a:xfrm>
        </p:grpSpPr>
        <p:sp>
          <p:nvSpPr>
            <p:cNvPr id="94227" name="Freeform 19"/>
            <p:cNvSpPr>
              <a:spLocks/>
            </p:cNvSpPr>
            <p:nvPr/>
          </p:nvSpPr>
          <p:spPr bwMode="invGray">
            <a:xfrm>
              <a:off x="1502" y="444"/>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4228" name="Freeform 20"/>
            <p:cNvSpPr>
              <a:spLocks/>
            </p:cNvSpPr>
            <p:nvPr/>
          </p:nvSpPr>
          <p:spPr bwMode="invGray">
            <a:xfrm>
              <a:off x="3936" y="444"/>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4229" name="Freeform 21"/>
            <p:cNvSpPr>
              <a:spLocks noEditPoints="1"/>
            </p:cNvSpPr>
            <p:nvPr/>
          </p:nvSpPr>
          <p:spPr bwMode="invGray">
            <a:xfrm>
              <a:off x="930" y="468"/>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4230" name="Freeform 22"/>
            <p:cNvSpPr>
              <a:spLocks/>
            </p:cNvSpPr>
            <p:nvPr/>
          </p:nvSpPr>
          <p:spPr bwMode="invGray">
            <a:xfrm>
              <a:off x="1700" y="618"/>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4231" name="Freeform 23"/>
            <p:cNvSpPr>
              <a:spLocks/>
            </p:cNvSpPr>
            <p:nvPr/>
          </p:nvSpPr>
          <p:spPr bwMode="invGray">
            <a:xfrm>
              <a:off x="1456" y="643"/>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4232" name="Freeform 24"/>
            <p:cNvSpPr>
              <a:spLocks noEditPoints="1"/>
            </p:cNvSpPr>
            <p:nvPr/>
          </p:nvSpPr>
          <p:spPr bwMode="invGray">
            <a:xfrm>
              <a:off x="3364" y="468"/>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4233" name="Freeform 25"/>
            <p:cNvSpPr>
              <a:spLocks/>
            </p:cNvSpPr>
            <p:nvPr/>
          </p:nvSpPr>
          <p:spPr bwMode="invGray">
            <a:xfrm>
              <a:off x="4134" y="618"/>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4234" name="Freeform 26"/>
            <p:cNvSpPr>
              <a:spLocks/>
            </p:cNvSpPr>
            <p:nvPr/>
          </p:nvSpPr>
          <p:spPr bwMode="invGray">
            <a:xfrm>
              <a:off x="3890" y="643"/>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4235" name="Freeform 27"/>
            <p:cNvSpPr>
              <a:spLocks noEditPoints="1"/>
            </p:cNvSpPr>
            <p:nvPr/>
          </p:nvSpPr>
          <p:spPr bwMode="invGray">
            <a:xfrm>
              <a:off x="2044" y="404"/>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4236" name="Freeform 28"/>
            <p:cNvSpPr>
              <a:spLocks noEditPoints="1"/>
            </p:cNvSpPr>
            <p:nvPr/>
          </p:nvSpPr>
          <p:spPr bwMode="invGray">
            <a:xfrm>
              <a:off x="4478" y="404"/>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4237" name="Freeform 29"/>
            <p:cNvSpPr>
              <a:spLocks noEditPoints="1"/>
            </p:cNvSpPr>
            <p:nvPr/>
          </p:nvSpPr>
          <p:spPr bwMode="invGray">
            <a:xfrm>
              <a:off x="2651" y="391"/>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3583361901"/>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GB" dirty="0">
                <a:solidFill>
                  <a:srgbClr val="343D41"/>
                </a:solidFill>
              </a:rPr>
              <a:t> </a:t>
            </a:r>
          </a:p>
        </p:txBody>
      </p:sp>
      <p:sp>
        <p:nvSpPr>
          <p:cNvPr id="3" name="Slide Number Placeholder 2"/>
          <p:cNvSpPr>
            <a:spLocks noGrp="1"/>
          </p:cNvSpPr>
          <p:nvPr>
            <p:ph type="sldNum" sz="quarter" idx="11"/>
          </p:nvPr>
        </p:nvSpPr>
        <p:spPr/>
        <p:txBody>
          <a:bodyPr/>
          <a:lstStyle/>
          <a:p>
            <a:r>
              <a:rPr lang="en-GB" dirty="0">
                <a:solidFill>
                  <a:srgbClr val="343D41"/>
                </a:solidFill>
              </a:rPr>
              <a:t>Page </a:t>
            </a:r>
            <a:fld id="{CBF7EA7B-66D3-4419-94A9-19F2E0C218CB}" type="slidenum">
              <a:rPr lang="en-GB" smtClean="0">
                <a:solidFill>
                  <a:srgbClr val="343D41"/>
                </a:solidFill>
              </a:rPr>
              <a:pPr/>
              <a:t>‹N°›</a:t>
            </a:fld>
            <a:endParaRPr lang="en-GB" dirty="0">
              <a:solidFill>
                <a:srgbClr val="343D41"/>
              </a:solidFill>
            </a:endParaRPr>
          </a:p>
        </p:txBody>
      </p:sp>
      <p:sp>
        <p:nvSpPr>
          <p:cNvPr id="4" name="Date Placeholder 3"/>
          <p:cNvSpPr>
            <a:spLocks noGrp="1"/>
          </p:cNvSpPr>
          <p:nvPr>
            <p:ph type="dt" sz="half" idx="12"/>
          </p:nvPr>
        </p:nvSpPr>
        <p:spPr/>
        <p:txBody>
          <a:bodyPr/>
          <a:lstStyle/>
          <a:p>
            <a:r>
              <a:rPr lang="en-GB" dirty="0">
                <a:solidFill>
                  <a:srgbClr val="343D41"/>
                </a:solidFill>
              </a:rPr>
              <a:t>© Bird &amp; Bird LLP 2014</a:t>
            </a:r>
          </a:p>
        </p:txBody>
      </p:sp>
    </p:spTree>
    <p:extLst>
      <p:ext uri="{BB962C8B-B14F-4D97-AF65-F5344CB8AC3E}">
        <p14:creationId xmlns:p14="http://schemas.microsoft.com/office/powerpoint/2010/main" val="155809997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6" name="Text Placeholder 5"/>
          <p:cNvSpPr>
            <a:spLocks noGrp="1"/>
          </p:cNvSpPr>
          <p:nvPr>
            <p:ph type="body" sz="quarter" idx="11"/>
          </p:nvPr>
        </p:nvSpPr>
        <p:spPr>
          <a:xfrm>
            <a:off x="581538" y="2116800"/>
            <a:ext cx="2665108" cy="4204800"/>
          </a:xfrm>
        </p:spPr>
        <p:txBody>
          <a:bodyPr/>
          <a:lstStyle>
            <a:lvl1pPr>
              <a:spcAft>
                <a:spcPts val="576"/>
              </a:spcAft>
              <a:defRPr sz="1200"/>
            </a:lvl1pPr>
            <a:lvl2pPr>
              <a:spcAft>
                <a:spcPts val="576"/>
              </a:spcAft>
              <a:defRPr sz="1200"/>
            </a:lvl2pPr>
            <a:lvl3pPr>
              <a:spcAft>
                <a:spcPts val="576"/>
              </a:spcAft>
              <a:defRPr sz="1200"/>
            </a:lvl3pPr>
            <a:lvl4pPr>
              <a:spcAft>
                <a:spcPts val="576"/>
              </a:spcAft>
              <a:defRPr sz="1200"/>
            </a:lvl4pPr>
            <a:lvl5pPr>
              <a:spcAft>
                <a:spcPts val="576"/>
              </a:spcAft>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Text Placeholder 5"/>
          <p:cNvSpPr>
            <a:spLocks noGrp="1"/>
          </p:cNvSpPr>
          <p:nvPr>
            <p:ph type="body" sz="quarter" idx="12"/>
          </p:nvPr>
        </p:nvSpPr>
        <p:spPr>
          <a:xfrm>
            <a:off x="3362954" y="2116800"/>
            <a:ext cx="2678400" cy="4204800"/>
          </a:xfrm>
        </p:spPr>
        <p:txBody>
          <a:bodyPr/>
          <a:lstStyle>
            <a:lvl1pPr>
              <a:spcAft>
                <a:spcPts val="24"/>
              </a:spcAft>
              <a:defRPr sz="1200"/>
            </a:lvl1pPr>
            <a:lvl2pPr>
              <a:spcAft>
                <a:spcPts val="24"/>
              </a:spcAft>
              <a:defRPr sz="1200"/>
            </a:lvl2pPr>
            <a:lvl3pPr>
              <a:spcAft>
                <a:spcPts val="24"/>
              </a:spcAft>
              <a:defRPr sz="1200"/>
            </a:lvl3pPr>
            <a:lvl4pPr>
              <a:spcAft>
                <a:spcPts val="24"/>
              </a:spcAft>
              <a:defRPr sz="1200"/>
            </a:lvl4pPr>
            <a:lvl5pPr>
              <a:spcAft>
                <a:spcPts val="24"/>
              </a:spcAft>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8" name="Text Placeholder 5"/>
          <p:cNvSpPr>
            <a:spLocks noGrp="1"/>
          </p:cNvSpPr>
          <p:nvPr>
            <p:ph type="body" sz="quarter" idx="13"/>
          </p:nvPr>
        </p:nvSpPr>
        <p:spPr>
          <a:xfrm>
            <a:off x="6147694" y="2116800"/>
            <a:ext cx="2671754" cy="4204800"/>
          </a:xfrm>
        </p:spPr>
        <p:txBody>
          <a:bodyPr/>
          <a:lstStyle>
            <a:lvl1pPr>
              <a:spcAft>
                <a:spcPts val="288"/>
              </a:spcAft>
              <a:defRPr sz="1200"/>
            </a:lvl1pPr>
            <a:lvl2pPr>
              <a:spcAft>
                <a:spcPts val="288"/>
              </a:spcAft>
              <a:defRPr sz="1200"/>
            </a:lvl2pPr>
            <a:lvl3pPr>
              <a:spcAft>
                <a:spcPts val="288"/>
              </a:spcAft>
              <a:defRPr sz="1200"/>
            </a:lvl3pPr>
            <a:lvl4pPr>
              <a:spcAft>
                <a:spcPts val="288"/>
              </a:spcAft>
              <a:defRPr sz="1200"/>
            </a:lvl4pPr>
            <a:lvl5pPr>
              <a:spcAft>
                <a:spcPts val="288"/>
              </a:spcAft>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9" name="Footer Placeholder 3"/>
          <p:cNvSpPr>
            <a:spLocks noGrp="1"/>
          </p:cNvSpPr>
          <p:nvPr>
            <p:ph type="ftr" sz="quarter" idx="14"/>
          </p:nvPr>
        </p:nvSpPr>
        <p:spPr/>
        <p:txBody>
          <a:bodyPr/>
          <a:lstStyle>
            <a:lvl1pPr>
              <a:defRPr/>
            </a:lvl1pPr>
          </a:lstStyle>
          <a:p>
            <a:pPr>
              <a:defRPr/>
            </a:pPr>
            <a:r>
              <a:rPr dirty="0">
                <a:solidFill>
                  <a:prstClr val="black"/>
                </a:solidFill>
              </a:rPr>
              <a:t>Private &amp; Confidential</a:t>
            </a:r>
          </a:p>
        </p:txBody>
      </p:sp>
    </p:spTree>
    <p:extLst>
      <p:ext uri="{BB962C8B-B14F-4D97-AF65-F5344CB8AC3E}">
        <p14:creationId xmlns:p14="http://schemas.microsoft.com/office/powerpoint/2010/main" val="3649773011"/>
      </p:ext>
    </p:extLst>
  </p:cSld>
  <p:clrMapOvr>
    <a:masterClrMapping/>
  </p:clrMapOvr>
  <p:transition spd="med">
    <p:fade/>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itle" preserve="1">
  <p:cSld name="1_Title Slide">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1763713" y="2349500"/>
            <a:ext cx="4606925" cy="1470025"/>
          </a:xfrm>
        </p:spPr>
        <p:txBody>
          <a:bodyPr anchor="b"/>
          <a:lstStyle>
            <a:lvl1pPr algn="r">
              <a:defRPr>
                <a:solidFill>
                  <a:schemeClr val="tx1"/>
                </a:solidFill>
              </a:defRPr>
            </a:lvl1pPr>
          </a:lstStyle>
          <a:p>
            <a:pPr lvl="0"/>
            <a:r>
              <a:rPr lang="en-GB" noProof="0"/>
              <a:t>Click to edit Master title style</a:t>
            </a:r>
          </a:p>
        </p:txBody>
      </p:sp>
      <p:sp>
        <p:nvSpPr>
          <p:cNvPr id="7171" name="Rectangle 3"/>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grpSp>
        <p:nvGrpSpPr>
          <p:cNvPr id="7191" name="Group 23"/>
          <p:cNvGrpSpPr>
            <a:grpSpLocks/>
          </p:cNvGrpSpPr>
          <p:nvPr userDrawn="1"/>
        </p:nvGrpSpPr>
        <p:grpSpPr bwMode="auto">
          <a:xfrm>
            <a:off x="6450013" y="3375025"/>
            <a:ext cx="2355850" cy="352425"/>
            <a:chOff x="4063" y="2126"/>
            <a:chExt cx="1484" cy="222"/>
          </a:xfrm>
        </p:grpSpPr>
        <p:sp>
          <p:nvSpPr>
            <p:cNvPr id="7178" name="Freeform 10"/>
            <p:cNvSpPr>
              <a:spLocks/>
            </p:cNvSpPr>
            <p:nvPr userDrawn="1"/>
          </p:nvSpPr>
          <p:spPr bwMode="invGray">
            <a:xfrm>
              <a:off x="4467"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79" name="Freeform 11"/>
            <p:cNvSpPr>
              <a:spLocks/>
            </p:cNvSpPr>
            <p:nvPr userDrawn="1"/>
          </p:nvSpPr>
          <p:spPr bwMode="invGray">
            <a:xfrm>
              <a:off x="5226"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0" name="Freeform 12"/>
            <p:cNvSpPr>
              <a:spLocks noEditPoints="1"/>
            </p:cNvSpPr>
            <p:nvPr userDrawn="1"/>
          </p:nvSpPr>
          <p:spPr bwMode="invGray">
            <a:xfrm>
              <a:off x="4289"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1" name="Freeform 13"/>
            <p:cNvSpPr>
              <a:spLocks/>
            </p:cNvSpPr>
            <p:nvPr userDrawn="1"/>
          </p:nvSpPr>
          <p:spPr bwMode="invGray">
            <a:xfrm>
              <a:off x="4529"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2" name="Freeform 14"/>
            <p:cNvSpPr>
              <a:spLocks/>
            </p:cNvSpPr>
            <p:nvPr userDrawn="1"/>
          </p:nvSpPr>
          <p:spPr bwMode="invGray">
            <a:xfrm>
              <a:off x="4453"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3" name="Freeform 15"/>
            <p:cNvSpPr>
              <a:spLocks noEditPoints="1"/>
            </p:cNvSpPr>
            <p:nvPr userDrawn="1"/>
          </p:nvSpPr>
          <p:spPr bwMode="invGray">
            <a:xfrm>
              <a:off x="5048"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4" name="Freeform 16"/>
            <p:cNvSpPr>
              <a:spLocks/>
            </p:cNvSpPr>
            <p:nvPr userDrawn="1"/>
          </p:nvSpPr>
          <p:spPr bwMode="invGray">
            <a:xfrm>
              <a:off x="5288"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5" name="Freeform 17"/>
            <p:cNvSpPr>
              <a:spLocks/>
            </p:cNvSpPr>
            <p:nvPr userDrawn="1"/>
          </p:nvSpPr>
          <p:spPr bwMode="invGray">
            <a:xfrm>
              <a:off x="5212"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6" name="Freeform 18"/>
            <p:cNvSpPr>
              <a:spLocks noEditPoints="1"/>
            </p:cNvSpPr>
            <p:nvPr userDrawn="1"/>
          </p:nvSpPr>
          <p:spPr bwMode="invGray">
            <a:xfrm>
              <a:off x="4636"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7" name="Freeform 19"/>
            <p:cNvSpPr>
              <a:spLocks noEditPoints="1"/>
            </p:cNvSpPr>
            <p:nvPr userDrawn="1"/>
          </p:nvSpPr>
          <p:spPr bwMode="invGray">
            <a:xfrm>
              <a:off x="5395"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8" name="Freeform 20"/>
            <p:cNvSpPr>
              <a:spLocks noEditPoints="1"/>
            </p:cNvSpPr>
            <p:nvPr userDrawn="1"/>
          </p:nvSpPr>
          <p:spPr bwMode="invGray">
            <a:xfrm>
              <a:off x="4825"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7189" name="Freeform 21"/>
            <p:cNvSpPr>
              <a:spLocks noEditPoints="1"/>
            </p:cNvSpPr>
            <p:nvPr userDrawn="1"/>
          </p:nvSpPr>
          <p:spPr bwMode="invGray">
            <a:xfrm>
              <a:off x="4063"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57785804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itle" preserve="1">
  <p:cSld name="8_Title Slide">
    <p:bg>
      <p:bgPr>
        <a:solidFill>
          <a:schemeClr val="bg1"/>
        </a:solidFill>
        <a:effectLst/>
      </p:bgPr>
    </p:bg>
    <p:spTree>
      <p:nvGrpSpPr>
        <p:cNvPr id="1" name=""/>
        <p:cNvGrpSpPr/>
        <p:nvPr/>
      </p:nvGrpSpPr>
      <p:grpSpPr>
        <a:xfrm>
          <a:off x="0" y="0"/>
          <a:ext cx="0" cy="0"/>
          <a:chOff x="0" y="0"/>
          <a:chExt cx="0" cy="0"/>
        </a:xfrm>
      </p:grpSpPr>
      <p:grpSp>
        <p:nvGrpSpPr>
          <p:cNvPr id="2" name="Group 1"/>
          <p:cNvGrpSpPr/>
          <p:nvPr userDrawn="1"/>
        </p:nvGrpSpPr>
        <p:grpSpPr>
          <a:xfrm>
            <a:off x="942975" y="694280"/>
            <a:ext cx="1997075" cy="352425"/>
            <a:chOff x="6808788" y="3375025"/>
            <a:chExt cx="1997075" cy="352425"/>
          </a:xfrm>
        </p:grpSpPr>
        <p:sp>
          <p:nvSpPr>
            <p:cNvPr id="7178" name="Freeform 10"/>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79" name="Freeform 11"/>
            <p:cNvSpPr>
              <a:spLocks/>
            </p:cNvSpPr>
            <p:nvPr userDrawn="1"/>
          </p:nvSpPr>
          <p:spPr bwMode="invGray">
            <a:xfrm>
              <a:off x="8296276"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0" name="Freeform 12"/>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1" name="Freeform 13"/>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2" name="Freeform 14"/>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3" name="Freeform 15"/>
            <p:cNvSpPr>
              <a:spLocks noEditPoints="1"/>
            </p:cNvSpPr>
            <p:nvPr userDrawn="1"/>
          </p:nvSpPr>
          <p:spPr bwMode="invGray">
            <a:xfrm>
              <a:off x="8013701"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4" name="Freeform 16"/>
            <p:cNvSpPr>
              <a:spLocks/>
            </p:cNvSpPr>
            <p:nvPr userDrawn="1"/>
          </p:nvSpPr>
          <p:spPr bwMode="invGray">
            <a:xfrm>
              <a:off x="8394701"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5" name="Freeform 17"/>
            <p:cNvSpPr>
              <a:spLocks/>
            </p:cNvSpPr>
            <p:nvPr userDrawn="1"/>
          </p:nvSpPr>
          <p:spPr bwMode="invGray">
            <a:xfrm>
              <a:off x="8274051"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6" name="Freeform 18"/>
            <p:cNvSpPr>
              <a:spLocks noEditPoints="1"/>
            </p:cNvSpPr>
            <p:nvPr userDrawn="1"/>
          </p:nvSpPr>
          <p:spPr bwMode="invGray">
            <a:xfrm>
              <a:off x="7359651"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7" name="Freeform 19"/>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8" name="Freeform 20"/>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
        <p:nvSpPr>
          <p:cNvPr id="7170" name="Rectangle 2"/>
          <p:cNvSpPr>
            <a:spLocks noGrp="1" noChangeArrowheads="1"/>
          </p:cNvSpPr>
          <p:nvPr>
            <p:ph type="ctrTitle"/>
          </p:nvPr>
        </p:nvSpPr>
        <p:spPr>
          <a:xfrm>
            <a:off x="838800" y="2275200"/>
            <a:ext cx="7848000" cy="1080000"/>
          </a:xfrm>
        </p:spPr>
        <p:txBody>
          <a:bodyPr lIns="90000" tIns="46800" rIns="90000" bIns="46800" anchor="b"/>
          <a:lstStyle>
            <a:lvl1pPr algn="l">
              <a:defRPr>
                <a:solidFill>
                  <a:schemeClr val="tx1"/>
                </a:solidFill>
              </a:defRPr>
            </a:lvl1pPr>
          </a:lstStyle>
          <a:p>
            <a:pPr lvl="0"/>
            <a:r>
              <a:rPr lang="en-GB" noProof="0" dirty="0"/>
              <a:t>Click to edit Master title style</a:t>
            </a:r>
          </a:p>
        </p:txBody>
      </p:sp>
      <p:sp>
        <p:nvSpPr>
          <p:cNvPr id="7171" name="Rectangle 3"/>
          <p:cNvSpPr>
            <a:spLocks noGrp="1" noChangeArrowheads="1"/>
          </p:cNvSpPr>
          <p:nvPr>
            <p:ph type="subTitle" idx="1"/>
          </p:nvPr>
        </p:nvSpPr>
        <p:spPr>
          <a:xfrm>
            <a:off x="838800" y="3646800"/>
            <a:ext cx="7848000" cy="622800"/>
          </a:xfrm>
        </p:spPr>
        <p:txBody>
          <a:bodyPr lIns="90000" tIns="46800" rIns="90000" bIns="46800"/>
          <a:lstStyle>
            <a:lvl1pPr algn="l">
              <a:defRPr sz="2000">
                <a:solidFill>
                  <a:srgbClr val="FFFFFF"/>
                </a:solidFill>
              </a:defRPr>
            </a:lvl1pPr>
          </a:lstStyle>
          <a:p>
            <a:pPr lvl="0"/>
            <a:r>
              <a:rPr lang="en-GB" noProof="0" dirty="0"/>
              <a:t>Click to edit Master subtitle style</a:t>
            </a:r>
          </a:p>
        </p:txBody>
      </p:sp>
    </p:spTree>
    <p:extLst>
      <p:ext uri="{BB962C8B-B14F-4D97-AF65-F5344CB8AC3E}">
        <p14:creationId xmlns:p14="http://schemas.microsoft.com/office/powerpoint/2010/main" val="174532946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itle" preserve="1">
  <p:cSld name="9_Title Slide">
    <p:bg>
      <p:bgPr>
        <a:solidFill>
          <a:srgbClr val="FFFFFF"/>
        </a:solidFill>
        <a:effectLst/>
      </p:bgPr>
    </p:bg>
    <p:spTree>
      <p:nvGrpSpPr>
        <p:cNvPr id="1" name=""/>
        <p:cNvGrpSpPr/>
        <p:nvPr/>
      </p:nvGrpSpPr>
      <p:grpSpPr>
        <a:xfrm>
          <a:off x="0" y="0"/>
          <a:ext cx="0" cy="0"/>
          <a:chOff x="0" y="0"/>
          <a:chExt cx="0" cy="0"/>
        </a:xfrm>
      </p:grpSpPr>
      <p:grpSp>
        <p:nvGrpSpPr>
          <p:cNvPr id="2" name="Group 1"/>
          <p:cNvGrpSpPr/>
          <p:nvPr userDrawn="1"/>
        </p:nvGrpSpPr>
        <p:grpSpPr>
          <a:xfrm>
            <a:off x="942975" y="694280"/>
            <a:ext cx="1997075" cy="352425"/>
            <a:chOff x="6808788" y="3375025"/>
            <a:chExt cx="1997075" cy="352425"/>
          </a:xfrm>
        </p:grpSpPr>
        <p:sp>
          <p:nvSpPr>
            <p:cNvPr id="7178" name="Freeform 10"/>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79" name="Freeform 11"/>
            <p:cNvSpPr>
              <a:spLocks/>
            </p:cNvSpPr>
            <p:nvPr userDrawn="1"/>
          </p:nvSpPr>
          <p:spPr bwMode="invGray">
            <a:xfrm>
              <a:off x="8296276"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0" name="Freeform 12"/>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1" name="Freeform 13"/>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2" name="Freeform 14"/>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3" name="Freeform 15"/>
            <p:cNvSpPr>
              <a:spLocks noEditPoints="1"/>
            </p:cNvSpPr>
            <p:nvPr userDrawn="1"/>
          </p:nvSpPr>
          <p:spPr bwMode="invGray">
            <a:xfrm>
              <a:off x="8013701"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4" name="Freeform 16"/>
            <p:cNvSpPr>
              <a:spLocks/>
            </p:cNvSpPr>
            <p:nvPr userDrawn="1"/>
          </p:nvSpPr>
          <p:spPr bwMode="invGray">
            <a:xfrm>
              <a:off x="8394701"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5" name="Freeform 17"/>
            <p:cNvSpPr>
              <a:spLocks/>
            </p:cNvSpPr>
            <p:nvPr userDrawn="1"/>
          </p:nvSpPr>
          <p:spPr bwMode="invGray">
            <a:xfrm>
              <a:off x="8274051"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6" name="Freeform 18"/>
            <p:cNvSpPr>
              <a:spLocks noEditPoints="1"/>
            </p:cNvSpPr>
            <p:nvPr userDrawn="1"/>
          </p:nvSpPr>
          <p:spPr bwMode="invGray">
            <a:xfrm>
              <a:off x="7359651"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7" name="Freeform 19"/>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8" name="Freeform 20"/>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
        <p:nvSpPr>
          <p:cNvPr id="7170" name="Rectangle 2"/>
          <p:cNvSpPr>
            <a:spLocks noGrp="1" noChangeArrowheads="1"/>
          </p:cNvSpPr>
          <p:nvPr>
            <p:ph type="ctrTitle"/>
          </p:nvPr>
        </p:nvSpPr>
        <p:spPr>
          <a:xfrm>
            <a:off x="838800" y="2275200"/>
            <a:ext cx="7848000" cy="1080000"/>
          </a:xfrm>
        </p:spPr>
        <p:txBody>
          <a:bodyPr lIns="90000" tIns="46800" rIns="90000" bIns="46800" anchor="b"/>
          <a:lstStyle>
            <a:lvl1pPr algn="l">
              <a:defRPr>
                <a:solidFill>
                  <a:schemeClr val="bg1"/>
                </a:solidFill>
              </a:defRPr>
            </a:lvl1pPr>
          </a:lstStyle>
          <a:p>
            <a:pPr lvl="0"/>
            <a:r>
              <a:rPr lang="en-GB" noProof="0" dirty="0"/>
              <a:t>Click to edit Master title style</a:t>
            </a:r>
          </a:p>
        </p:txBody>
      </p:sp>
      <p:sp>
        <p:nvSpPr>
          <p:cNvPr id="7171" name="Rectangle 3"/>
          <p:cNvSpPr>
            <a:spLocks noGrp="1" noChangeArrowheads="1"/>
          </p:cNvSpPr>
          <p:nvPr>
            <p:ph type="subTitle" idx="1"/>
          </p:nvPr>
        </p:nvSpPr>
        <p:spPr>
          <a:xfrm>
            <a:off x="838800" y="3646800"/>
            <a:ext cx="7848000" cy="622800"/>
          </a:xfrm>
        </p:spPr>
        <p:txBody>
          <a:bodyPr lIns="90000" tIns="46800" rIns="90000" bIns="46800"/>
          <a:lstStyle>
            <a:lvl1pPr algn="l">
              <a:defRPr sz="2000">
                <a:solidFill>
                  <a:schemeClr val="bg1"/>
                </a:solidFill>
              </a:defRPr>
            </a:lvl1pPr>
          </a:lstStyle>
          <a:p>
            <a:pPr lvl="0"/>
            <a:r>
              <a:rPr lang="en-GB" noProof="0" dirty="0"/>
              <a:t>Click to edit Master subtitle style</a:t>
            </a:r>
          </a:p>
        </p:txBody>
      </p:sp>
    </p:spTree>
    <p:extLst>
      <p:ext uri="{BB962C8B-B14F-4D97-AF65-F5344CB8AC3E}">
        <p14:creationId xmlns:p14="http://schemas.microsoft.com/office/powerpoint/2010/main" val="220490902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accent2"/>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ctrTitle"/>
          </p:nvPr>
        </p:nvSpPr>
        <p:spPr>
          <a:xfrm>
            <a:off x="468313" y="3141663"/>
            <a:ext cx="8207375" cy="606425"/>
          </a:xfrm>
        </p:spPr>
        <p:txBody>
          <a:bodyPr anchor="b"/>
          <a:lstStyle>
            <a:lvl1pPr>
              <a:defRPr>
                <a:solidFill>
                  <a:srgbClr val="FFFFFF"/>
                </a:solidFill>
              </a:defRPr>
            </a:lvl1pPr>
          </a:lstStyle>
          <a:p>
            <a:pPr lvl="0"/>
            <a:r>
              <a:rPr lang="en-GB" noProof="0"/>
              <a:t>Click to edit Master title style</a:t>
            </a:r>
          </a:p>
        </p:txBody>
      </p:sp>
      <p:sp>
        <p:nvSpPr>
          <p:cNvPr id="11267" name="Rectangle 3"/>
          <p:cNvSpPr>
            <a:spLocks noGrp="1" noChangeArrowheads="1"/>
          </p:cNvSpPr>
          <p:nvPr>
            <p:ph type="subTitle" idx="1"/>
          </p:nvPr>
        </p:nvSpPr>
        <p:spPr>
          <a:xfrm>
            <a:off x="468313" y="4076700"/>
            <a:ext cx="8207375" cy="1512888"/>
          </a:xfrm>
        </p:spPr>
        <p:txBody>
          <a:bodyPr/>
          <a:lstStyle>
            <a:lvl1pPr>
              <a:defRPr sz="2000">
                <a:solidFill>
                  <a:srgbClr val="FFFFFF"/>
                </a:solidFill>
              </a:defRPr>
            </a:lvl1pPr>
          </a:lstStyle>
          <a:p>
            <a:pPr lvl="0"/>
            <a:r>
              <a:rPr lang="en-GB" noProof="0"/>
              <a:t>Click to edit Master subtitle style</a:t>
            </a:r>
          </a:p>
        </p:txBody>
      </p:sp>
    </p:spTree>
    <p:extLst>
      <p:ext uri="{BB962C8B-B14F-4D97-AF65-F5344CB8AC3E}">
        <p14:creationId xmlns:p14="http://schemas.microsoft.com/office/powerpoint/2010/main" val="4330878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2pPr>
              <a:defRPr sz="2200"/>
            </a:lvl2pPr>
            <a:lvl3pPr>
              <a:defRPr sz="2200"/>
            </a:lvl3pPr>
            <a:lvl4pPr>
              <a:defRPr sz="2200"/>
            </a:lvl4pPr>
            <a:lvl5pPr>
              <a:defRPr sz="2200"/>
            </a:lvl5pPr>
            <a:lvl6pPr>
              <a:defRPr sz="2200"/>
            </a:lvl6pPr>
            <a:lvl7pPr>
              <a:defRPr sz="2200"/>
            </a:lvl7pPr>
            <a:lvl8pPr>
              <a:defRPr sz="2200"/>
            </a:lvl8pPr>
            <a:lvl9pPr>
              <a:defRPr sz="22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lvl1pPr>
          </a:lstStyle>
          <a:p>
            <a:r>
              <a:rPr lang="en-GB">
                <a:solidFill>
                  <a:srgbClr val="343D41"/>
                </a:solidFill>
              </a:rPr>
              <a:t>Subject matter | Client Details</a:t>
            </a:r>
            <a:endParaRPr lang="en-GB" dirty="0">
              <a:solidFill>
                <a:srgbClr val="343D41"/>
              </a:solidFill>
            </a:endParaRPr>
          </a:p>
        </p:txBody>
      </p:sp>
      <p:sp>
        <p:nvSpPr>
          <p:cNvPr id="5" name="Slide Number Placeholder 4"/>
          <p:cNvSpPr>
            <a:spLocks noGrp="1"/>
          </p:cNvSpPr>
          <p:nvPr>
            <p:ph type="sldNum" sz="quarter" idx="11"/>
          </p:nvPr>
        </p:nvSpPr>
        <p:spPr/>
        <p:txBody>
          <a:bodyPr/>
          <a:lstStyle>
            <a:lvl1pPr>
              <a:defRPr/>
            </a:lvl1pPr>
          </a:lstStyle>
          <a:p>
            <a:r>
              <a:rPr lang="en-GB">
                <a:solidFill>
                  <a:srgbClr val="343D41"/>
                </a:solidFill>
              </a:rPr>
              <a:t>Page </a:t>
            </a:r>
            <a:fld id="{B385A1E5-EC09-4C52-AA51-56608BB9B66B}" type="slidenum">
              <a:rPr lang="en-GB">
                <a:solidFill>
                  <a:srgbClr val="343D41"/>
                </a:solidFill>
              </a:rPr>
              <a:pPr/>
              <a:t>‹N°›</a:t>
            </a:fld>
            <a:endParaRPr lang="en-GB">
              <a:solidFill>
                <a:srgbClr val="343D41"/>
              </a:solidFill>
            </a:endParaRPr>
          </a:p>
        </p:txBody>
      </p:sp>
      <p:sp>
        <p:nvSpPr>
          <p:cNvPr id="6" name="Date Placeholder 5"/>
          <p:cNvSpPr>
            <a:spLocks noGrp="1"/>
          </p:cNvSpPr>
          <p:nvPr>
            <p:ph type="dt" sz="half" idx="12"/>
            <p:custDataLst>
              <p:tags r:id="rId2"/>
            </p:custDataLst>
          </p:nvPr>
        </p:nvSpPr>
        <p:spPr/>
        <p:txBody>
          <a:bodyPr/>
          <a:lstStyle>
            <a:lvl1pPr>
              <a:defRPr/>
            </a:lvl1pPr>
          </a:lstStyle>
          <a:p>
            <a:r>
              <a:rPr lang="en-GB">
                <a:solidFill>
                  <a:srgbClr val="343D41"/>
                </a:solidFill>
              </a:rPr>
              <a:t>© Bird &amp; Bird LLP 2015</a:t>
            </a:r>
            <a:endParaRPr lang="en-GB" dirty="0">
              <a:solidFill>
                <a:srgbClr val="343D41"/>
              </a:solidFill>
            </a:endParaRP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80669191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Footer Placeholder 2"/>
          <p:cNvSpPr>
            <a:spLocks noGrp="1"/>
          </p:cNvSpPr>
          <p:nvPr>
            <p:ph type="ftr" sz="quarter" idx="10"/>
            <p:custDataLst>
              <p:tags r:id="rId1"/>
            </p:custDataLst>
          </p:nvPr>
        </p:nvSpPr>
        <p:spPr/>
        <p:txBody>
          <a:bodyPr/>
          <a:lstStyle>
            <a:lvl1pPr>
              <a:defRPr/>
            </a:lvl1pPr>
          </a:lstStyle>
          <a:p>
            <a:r>
              <a:rPr lang="en-GB">
                <a:solidFill>
                  <a:srgbClr val="343D41"/>
                </a:solidFill>
              </a:rPr>
              <a:t>Subject matter | Client Details</a:t>
            </a:r>
            <a:endParaRPr lang="en-GB" dirty="0">
              <a:solidFill>
                <a:srgbClr val="343D41"/>
              </a:solidFill>
            </a:endParaRPr>
          </a:p>
        </p:txBody>
      </p:sp>
      <p:sp>
        <p:nvSpPr>
          <p:cNvPr id="4" name="Slide Number Placeholder 3"/>
          <p:cNvSpPr>
            <a:spLocks noGrp="1"/>
          </p:cNvSpPr>
          <p:nvPr>
            <p:ph type="sldNum" sz="quarter" idx="11"/>
          </p:nvPr>
        </p:nvSpPr>
        <p:spPr/>
        <p:txBody>
          <a:bodyPr/>
          <a:lstStyle>
            <a:lvl1pPr>
              <a:defRPr/>
            </a:lvl1pPr>
          </a:lstStyle>
          <a:p>
            <a:r>
              <a:rPr lang="en-GB">
                <a:solidFill>
                  <a:srgbClr val="343D41"/>
                </a:solidFill>
              </a:rPr>
              <a:t>Page </a:t>
            </a:r>
            <a:fld id="{BD4B7557-7BBF-4E39-B589-C285DCE80034}" type="slidenum">
              <a:rPr lang="en-GB">
                <a:solidFill>
                  <a:srgbClr val="343D41"/>
                </a:solidFill>
              </a:rPr>
              <a:pPr/>
              <a:t>‹N°›</a:t>
            </a:fld>
            <a:endParaRPr lang="en-GB">
              <a:solidFill>
                <a:srgbClr val="343D41"/>
              </a:solidFill>
            </a:endParaRPr>
          </a:p>
        </p:txBody>
      </p:sp>
      <p:sp>
        <p:nvSpPr>
          <p:cNvPr id="5" name="Date Placeholder 4"/>
          <p:cNvSpPr>
            <a:spLocks noGrp="1"/>
          </p:cNvSpPr>
          <p:nvPr>
            <p:ph type="dt" sz="half" idx="12"/>
            <p:custDataLst>
              <p:tags r:id="rId2"/>
            </p:custDataLst>
          </p:nvPr>
        </p:nvSpPr>
        <p:spPr/>
        <p:txBody>
          <a:bodyPr/>
          <a:lstStyle>
            <a:lvl1pPr>
              <a:defRPr/>
            </a:lvl1pPr>
          </a:lstStyle>
          <a:p>
            <a:r>
              <a:rPr lang="en-GB">
                <a:solidFill>
                  <a:srgbClr val="343D41"/>
                </a:solidFill>
              </a:rPr>
              <a:t>© Bird &amp; Bird LLP 2015</a:t>
            </a:r>
            <a:endParaRPr lang="en-GB" dirty="0">
              <a:solidFill>
                <a:srgbClr val="343D41"/>
              </a:solidFill>
            </a:endParaRPr>
          </a:p>
        </p:txBody>
      </p:sp>
      <p:grpSp>
        <p:nvGrpSpPr>
          <p:cNvPr id="6" name="Group 38"/>
          <p:cNvGrpSpPr>
            <a:grpSpLocks/>
          </p:cNvGrpSpPr>
          <p:nvPr userDrawn="1"/>
        </p:nvGrpSpPr>
        <p:grpSpPr bwMode="auto">
          <a:xfrm>
            <a:off x="7186613" y="6419850"/>
            <a:ext cx="1500187" cy="265113"/>
            <a:chOff x="385" y="949"/>
            <a:chExt cx="4036" cy="712"/>
          </a:xfrm>
        </p:grpSpPr>
        <p:sp>
          <p:nvSpPr>
            <p:cNvPr id="7"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72687856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4_Title Slide">
    <p:bg>
      <p:bgPr>
        <a:solidFill>
          <a:schemeClr val="bg1"/>
        </a:solidFill>
        <a:effectLst/>
      </p:bgPr>
    </p:bg>
    <p:spTree>
      <p:nvGrpSpPr>
        <p:cNvPr id="1" name=""/>
        <p:cNvGrpSpPr/>
        <p:nvPr/>
      </p:nvGrpSpPr>
      <p:grpSpPr>
        <a:xfrm>
          <a:off x="0" y="0"/>
          <a:ext cx="0" cy="0"/>
          <a:chOff x="0" y="0"/>
          <a:chExt cx="0" cy="0"/>
        </a:xfrm>
      </p:grpSpPr>
      <p:sp>
        <p:nvSpPr>
          <p:cNvPr id="34822" name="Rectangle 6"/>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grpSp>
        <p:nvGrpSpPr>
          <p:cNvPr id="34823" name="Group 7"/>
          <p:cNvGrpSpPr>
            <a:grpSpLocks/>
          </p:cNvGrpSpPr>
          <p:nvPr userDrawn="1"/>
        </p:nvGrpSpPr>
        <p:grpSpPr bwMode="auto">
          <a:xfrm>
            <a:off x="4033838" y="3375025"/>
            <a:ext cx="2355850" cy="352425"/>
            <a:chOff x="4063" y="2126"/>
            <a:chExt cx="1484" cy="222"/>
          </a:xfrm>
        </p:grpSpPr>
        <p:sp>
          <p:nvSpPr>
            <p:cNvPr id="34824" name="Freeform 8"/>
            <p:cNvSpPr>
              <a:spLocks/>
            </p:cNvSpPr>
            <p:nvPr userDrawn="1"/>
          </p:nvSpPr>
          <p:spPr bwMode="invGray">
            <a:xfrm>
              <a:off x="4467"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34825" name="Freeform 9"/>
            <p:cNvSpPr>
              <a:spLocks/>
            </p:cNvSpPr>
            <p:nvPr userDrawn="1"/>
          </p:nvSpPr>
          <p:spPr bwMode="invGray">
            <a:xfrm>
              <a:off x="5226"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34826" name="Freeform 10"/>
            <p:cNvSpPr>
              <a:spLocks noEditPoints="1"/>
            </p:cNvSpPr>
            <p:nvPr userDrawn="1"/>
          </p:nvSpPr>
          <p:spPr bwMode="invGray">
            <a:xfrm>
              <a:off x="4289"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34827" name="Freeform 11"/>
            <p:cNvSpPr>
              <a:spLocks/>
            </p:cNvSpPr>
            <p:nvPr userDrawn="1"/>
          </p:nvSpPr>
          <p:spPr bwMode="invGray">
            <a:xfrm>
              <a:off x="4529"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34828" name="Freeform 12"/>
            <p:cNvSpPr>
              <a:spLocks/>
            </p:cNvSpPr>
            <p:nvPr userDrawn="1"/>
          </p:nvSpPr>
          <p:spPr bwMode="invGray">
            <a:xfrm>
              <a:off x="4453"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34829" name="Freeform 13"/>
            <p:cNvSpPr>
              <a:spLocks noEditPoints="1"/>
            </p:cNvSpPr>
            <p:nvPr userDrawn="1"/>
          </p:nvSpPr>
          <p:spPr bwMode="invGray">
            <a:xfrm>
              <a:off x="5048"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34830" name="Freeform 14"/>
            <p:cNvSpPr>
              <a:spLocks/>
            </p:cNvSpPr>
            <p:nvPr userDrawn="1"/>
          </p:nvSpPr>
          <p:spPr bwMode="invGray">
            <a:xfrm>
              <a:off x="5288"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34831" name="Freeform 15"/>
            <p:cNvSpPr>
              <a:spLocks/>
            </p:cNvSpPr>
            <p:nvPr userDrawn="1"/>
          </p:nvSpPr>
          <p:spPr bwMode="invGray">
            <a:xfrm>
              <a:off x="5212"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34832" name="Freeform 16"/>
            <p:cNvSpPr>
              <a:spLocks noEditPoints="1"/>
            </p:cNvSpPr>
            <p:nvPr userDrawn="1"/>
          </p:nvSpPr>
          <p:spPr bwMode="invGray">
            <a:xfrm>
              <a:off x="4636"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34833" name="Freeform 17"/>
            <p:cNvSpPr>
              <a:spLocks noEditPoints="1"/>
            </p:cNvSpPr>
            <p:nvPr userDrawn="1"/>
          </p:nvSpPr>
          <p:spPr bwMode="invGray">
            <a:xfrm>
              <a:off x="5395"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34834" name="Freeform 18"/>
            <p:cNvSpPr>
              <a:spLocks noEditPoints="1"/>
            </p:cNvSpPr>
            <p:nvPr userDrawn="1"/>
          </p:nvSpPr>
          <p:spPr bwMode="invGray">
            <a:xfrm>
              <a:off x="4825"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sp>
          <p:nvSpPr>
            <p:cNvPr id="34835" name="Freeform 19"/>
            <p:cNvSpPr>
              <a:spLocks noEditPoints="1"/>
            </p:cNvSpPr>
            <p:nvPr userDrawn="1"/>
          </p:nvSpPr>
          <p:spPr bwMode="invGray">
            <a:xfrm>
              <a:off x="4063"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gr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itle" preserve="1">
  <p:cSld name="2_Title Slide">
    <p:spTree>
      <p:nvGrpSpPr>
        <p:cNvPr id="1" name=""/>
        <p:cNvGrpSpPr/>
        <p:nvPr/>
      </p:nvGrpSpPr>
      <p:grpSpPr>
        <a:xfrm>
          <a:off x="0" y="0"/>
          <a:ext cx="0" cy="0"/>
          <a:chOff x="0" y="0"/>
          <a:chExt cx="0" cy="0"/>
        </a:xfrm>
      </p:grpSpPr>
      <p:sp>
        <p:nvSpPr>
          <p:cNvPr id="77829" name="Rectangle 5"/>
          <p:cNvSpPr>
            <a:spLocks noGrp="1" noChangeArrowheads="1"/>
          </p:cNvSpPr>
          <p:nvPr>
            <p:ph type="ctrTitle"/>
          </p:nvPr>
        </p:nvSpPr>
        <p:spPr>
          <a:xfrm>
            <a:off x="1763713" y="2349500"/>
            <a:ext cx="4606925" cy="1470025"/>
          </a:xfrm>
        </p:spPr>
        <p:txBody>
          <a:bodyPr anchor="b"/>
          <a:lstStyle>
            <a:lvl1pPr algn="r">
              <a:defRPr/>
            </a:lvl1pPr>
          </a:lstStyle>
          <a:p>
            <a:pPr lvl="0"/>
            <a:r>
              <a:rPr lang="en-GB" noProof="0" dirty="0"/>
              <a:t>Click to edit Master title style</a:t>
            </a:r>
          </a:p>
        </p:txBody>
      </p:sp>
      <p:sp>
        <p:nvSpPr>
          <p:cNvPr id="77830" name="Rectangle 6"/>
          <p:cNvSpPr>
            <a:spLocks noGrp="1" noChangeArrowheads="1"/>
          </p:cNvSpPr>
          <p:nvPr>
            <p:ph type="subTitle" idx="1"/>
          </p:nvPr>
        </p:nvSpPr>
        <p:spPr>
          <a:xfrm>
            <a:off x="1763713" y="4076700"/>
            <a:ext cx="4608512" cy="1512888"/>
          </a:xfrm>
        </p:spPr>
        <p:txBody>
          <a:bodyPr/>
          <a:lstStyle>
            <a:lvl1pPr algn="r">
              <a:defRPr sz="2000">
                <a:solidFill>
                  <a:schemeClr val="bg1"/>
                </a:solidFill>
              </a:defRPr>
            </a:lvl1pPr>
          </a:lstStyle>
          <a:p>
            <a:pPr lvl="0"/>
            <a:r>
              <a:rPr lang="en-GB" noProof="0" dirty="0"/>
              <a:t>Click to edit Master subtitle style</a:t>
            </a:r>
          </a:p>
        </p:txBody>
      </p:sp>
      <p:sp>
        <p:nvSpPr>
          <p:cNvPr id="77870" name="Freeform 46"/>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1" name="Freeform 47"/>
          <p:cNvSpPr>
            <a:spLocks/>
          </p:cNvSpPr>
          <p:nvPr userDrawn="1"/>
        </p:nvSpPr>
        <p:spPr bwMode="invGray">
          <a:xfrm>
            <a:off x="8296275"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2" name="Freeform 48"/>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3" name="Freeform 49"/>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4" name="Freeform 50"/>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5" name="Freeform 51"/>
          <p:cNvSpPr>
            <a:spLocks noEditPoints="1"/>
          </p:cNvSpPr>
          <p:nvPr userDrawn="1"/>
        </p:nvSpPr>
        <p:spPr bwMode="invGray">
          <a:xfrm>
            <a:off x="8013700"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6" name="Freeform 52"/>
          <p:cNvSpPr>
            <a:spLocks/>
          </p:cNvSpPr>
          <p:nvPr userDrawn="1"/>
        </p:nvSpPr>
        <p:spPr bwMode="invGray">
          <a:xfrm>
            <a:off x="8394700"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7" name="Freeform 53"/>
          <p:cNvSpPr>
            <a:spLocks/>
          </p:cNvSpPr>
          <p:nvPr userDrawn="1"/>
        </p:nvSpPr>
        <p:spPr bwMode="invGray">
          <a:xfrm>
            <a:off x="8274050"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8" name="Freeform 54"/>
          <p:cNvSpPr>
            <a:spLocks noEditPoints="1"/>
          </p:cNvSpPr>
          <p:nvPr userDrawn="1"/>
        </p:nvSpPr>
        <p:spPr bwMode="invGray">
          <a:xfrm>
            <a:off x="7359650"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9" name="Freeform 55"/>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80" name="Freeform 56"/>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77881" name="Freeform 57"/>
          <p:cNvSpPr>
            <a:spLocks noEditPoints="1"/>
          </p:cNvSpPr>
          <p:nvPr userDrawn="1"/>
        </p:nvSpPr>
        <p:spPr bwMode="invGray">
          <a:xfrm>
            <a:off x="6450013"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Tree>
    <p:extLst>
      <p:ext uri="{BB962C8B-B14F-4D97-AF65-F5344CB8AC3E}">
        <p14:creationId xmlns:p14="http://schemas.microsoft.com/office/powerpoint/2010/main" val="336083570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endParaRPr lang="en-GB" dirty="0"/>
          </a:p>
        </p:txBody>
      </p:sp>
      <p:sp>
        <p:nvSpPr>
          <p:cNvPr id="3" name="Content Placeholder 2"/>
          <p:cNvSpPr>
            <a:spLocks noGrp="1"/>
          </p:cNvSpPr>
          <p:nvPr>
            <p:ph idx="1"/>
          </p:nvPr>
        </p:nvSpPr>
        <p:spPr/>
        <p:txBody>
          <a:bodyPr/>
          <a:lstStyle>
            <a:lvl1pPr>
              <a:defRPr sz="1600"/>
            </a:lvl1pPr>
            <a:lvl2pPr>
              <a:defRPr sz="1600"/>
            </a:lvl2pPr>
            <a:lvl3pPr marL="270000" indent="-270000">
              <a:defRPr sz="1600"/>
            </a:lvl3pPr>
            <a:lvl4pPr marL="540000" indent="-270000">
              <a:defRPr sz="1600"/>
            </a:lvl4pPr>
            <a:lvl5pPr marL="810000" indent="-270000">
              <a:defRPr sz="1600"/>
            </a:lvl5pPr>
            <a:lvl6pPr marL="1080000" indent="-270000">
              <a:defRPr sz="1600"/>
            </a:lvl6pPr>
            <a:lvl7pPr marL="1350000" indent="-270000">
              <a:defRPr sz="1600"/>
            </a:lvl7pPr>
            <a:lvl8pPr marL="1620000" indent="-270000">
              <a:defRPr sz="1600"/>
            </a:lvl8pPr>
            <a:lvl9pPr marL="1890000" indent="-27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Slide Number Placeholder 3"/>
          <p:cNvSpPr>
            <a:spLocks noGrp="1"/>
          </p:cNvSpPr>
          <p:nvPr>
            <p:ph type="sldNum" sz="quarter" idx="10"/>
          </p:nvPr>
        </p:nvSpPr>
        <p:spPr/>
        <p:txBody>
          <a:bodyPr/>
          <a:lstStyle>
            <a:lvl1pPr>
              <a:defRPr/>
            </a:lvl1pPr>
          </a:lstStyle>
          <a:p>
            <a:r>
              <a:rPr lang="en-GB">
                <a:solidFill>
                  <a:srgbClr val="343D41"/>
                </a:solidFill>
              </a:rPr>
              <a:t>Page </a:t>
            </a:r>
            <a:fld id="{0A54BE20-087E-4005-A3AC-1AB479F3F156}" type="slidenum">
              <a:rPr lang="en-GB">
                <a:solidFill>
                  <a:srgbClr val="343D41"/>
                </a:solidFill>
              </a:rPr>
              <a:pPr/>
              <a:t>‹N°›</a:t>
            </a:fld>
            <a:endParaRPr lang="en-GB">
              <a:solidFill>
                <a:srgbClr val="343D41"/>
              </a:solidFill>
            </a:endParaRPr>
          </a:p>
        </p:txBody>
      </p:sp>
      <p:sp>
        <p:nvSpPr>
          <p:cNvPr id="5" name="Footer Placeholder 4"/>
          <p:cNvSpPr>
            <a:spLocks noGrp="1"/>
          </p:cNvSpPr>
          <p:nvPr>
            <p:ph type="ftr" sz="quarter" idx="11"/>
            <p:custDataLst>
              <p:tags r:id="rId1"/>
            </p:custDataLst>
          </p:nvPr>
        </p:nvSpPr>
        <p:spPr/>
        <p:txBody>
          <a:bodyPr/>
          <a:lstStyle>
            <a:lvl1pPr>
              <a:defRPr/>
            </a:lvl1pPr>
          </a:lstStyle>
          <a:p>
            <a:r>
              <a:rPr lang="en-GB">
                <a:solidFill>
                  <a:srgbClr val="343D41"/>
                </a:solidFill>
              </a:rPr>
              <a:t>Subject matter | Client Details</a:t>
            </a:r>
            <a:endParaRPr lang="en-GB" dirty="0">
              <a:solidFill>
                <a:srgbClr val="343D41"/>
              </a:solidFill>
            </a:endParaRPr>
          </a:p>
        </p:txBody>
      </p:sp>
      <p:sp>
        <p:nvSpPr>
          <p:cNvPr id="6" name="Date Placeholder 5"/>
          <p:cNvSpPr>
            <a:spLocks noGrp="1"/>
          </p:cNvSpPr>
          <p:nvPr>
            <p:ph type="dt" sz="half" idx="12"/>
            <p:custDataLst>
              <p:tags r:id="rId2"/>
            </p:custDataLst>
          </p:nvPr>
        </p:nvSpPr>
        <p:spPr/>
        <p:txBody>
          <a:bodyPr/>
          <a:lstStyle>
            <a:lvl1pPr>
              <a:defRPr/>
            </a:lvl1pPr>
          </a:lstStyle>
          <a:p>
            <a:r>
              <a:rPr lang="en-GB">
                <a:solidFill>
                  <a:srgbClr val="343D41"/>
                </a:solidFill>
              </a:rPr>
              <a:t>© Bird &amp; Bird LLP 2015</a:t>
            </a:r>
            <a:endParaRPr lang="en-GB" dirty="0">
              <a:solidFill>
                <a:srgbClr val="343D41"/>
              </a:solidFill>
            </a:endParaRP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59477558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476250"/>
            <a:ext cx="8231188" cy="1081088"/>
          </a:xfrm>
        </p:spPr>
        <p:txBody>
          <a:bodyPr/>
          <a:lstStyle/>
          <a:p>
            <a:r>
              <a:rPr lang="en-US"/>
              <a:t>Click to edit Master title style</a:t>
            </a:r>
            <a:endParaRPr lang="en-GB"/>
          </a:p>
        </p:txBody>
      </p:sp>
      <p:sp>
        <p:nvSpPr>
          <p:cNvPr id="3" name="Text Placeholder 2"/>
          <p:cNvSpPr>
            <a:spLocks noGrp="1"/>
          </p:cNvSpPr>
          <p:nvPr>
            <p:ph type="body" sz="half" idx="1"/>
          </p:nvPr>
        </p:nvSpPr>
        <p:spPr>
          <a:xfrm>
            <a:off x="457200" y="1773238"/>
            <a:ext cx="4038600" cy="4535487"/>
          </a:xfrm>
        </p:spPr>
        <p:txBody>
          <a:bodyPr/>
          <a:lstStyle>
            <a:lvl1pPr>
              <a:defRPr sz="1600"/>
            </a:lvl1pPr>
            <a:lvl2pPr>
              <a:defRPr sz="1600"/>
            </a:lvl2pPr>
            <a:lvl3pPr>
              <a:defRPr sz="1600"/>
            </a:lvl3pPr>
            <a:lvl4pPr>
              <a:defRPr sz="1600"/>
            </a:lvl4pPr>
            <a:lvl5pPr>
              <a:defRPr sz="1600"/>
            </a:lvl5pPr>
            <a:lvl6pPr marL="1440000" indent="-360000">
              <a:defRPr sz="1600" baseline="0"/>
            </a:lvl6pPr>
            <a:lvl7pPr marL="1800000" indent="-360000">
              <a:defRPr sz="1600" baseline="0"/>
            </a:lvl7pPr>
            <a:lvl8pPr marL="2160000" indent="-360000">
              <a:defRPr sz="1600"/>
            </a:lvl8pPr>
            <a:lvl9pPr marL="2520000" indent="-36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endParaRPr lang="en-US" dirty="0"/>
          </a:p>
          <a:p>
            <a:pPr lvl="6"/>
            <a:endParaRPr lang="en-GB" dirty="0"/>
          </a:p>
        </p:txBody>
      </p:sp>
      <p:sp>
        <p:nvSpPr>
          <p:cNvPr id="4" name="Content Placeholder 3"/>
          <p:cNvSpPr>
            <a:spLocks noGrp="1"/>
          </p:cNvSpPr>
          <p:nvPr>
            <p:ph sz="half" idx="2"/>
          </p:nvPr>
        </p:nvSpPr>
        <p:spPr>
          <a:xfrm>
            <a:off x="4648200" y="1773238"/>
            <a:ext cx="4038600" cy="4535487"/>
          </a:xfrm>
        </p:spPr>
        <p:txBody>
          <a:bodyPr/>
          <a:lstStyle>
            <a:lvl1pPr>
              <a:defRPr sz="1600"/>
            </a:lvl1pPr>
            <a:lvl2pPr>
              <a:defRPr sz="1600"/>
            </a:lvl2pPr>
            <a:lvl3pPr>
              <a:defRPr sz="1600"/>
            </a:lvl3pPr>
            <a:lvl4pPr>
              <a:defRPr sz="1600"/>
            </a:lvl4pPr>
            <a:lvl5pPr>
              <a:defRPr sz="1600"/>
            </a:lvl5pPr>
            <a:lvl6pPr marL="1440000" indent="-360000">
              <a:defRPr sz="1600"/>
            </a:lvl6pPr>
            <a:lvl7pPr marL="1800000" indent="-360000">
              <a:defRPr sz="1600" baseline="0"/>
            </a:lvl7pPr>
            <a:lvl8pPr marL="2160000" indent="-360000">
              <a:defRPr sz="1600"/>
            </a:lvl8pPr>
            <a:lvl9pPr marL="2520000" indent="-36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5" name="Slide Number Placeholder 4"/>
          <p:cNvSpPr>
            <a:spLocks noGrp="1"/>
          </p:cNvSpPr>
          <p:nvPr>
            <p:ph type="sldNum" sz="quarter" idx="10"/>
          </p:nvPr>
        </p:nvSpPr>
        <p:spPr>
          <a:xfrm>
            <a:off x="468313" y="6381750"/>
            <a:ext cx="730250" cy="179388"/>
          </a:xfrm>
        </p:spPr>
        <p:txBody>
          <a:bodyPr/>
          <a:lstStyle>
            <a:lvl1pPr>
              <a:defRPr/>
            </a:lvl1pPr>
          </a:lstStyle>
          <a:p>
            <a:r>
              <a:rPr lang="en-GB">
                <a:solidFill>
                  <a:srgbClr val="343D41"/>
                </a:solidFill>
              </a:rPr>
              <a:t>Page </a:t>
            </a:r>
            <a:fld id="{14D95764-FF53-412A-8CD4-0E1F7016CEA7}" type="slidenum">
              <a:rPr lang="en-GB">
                <a:solidFill>
                  <a:srgbClr val="343D41"/>
                </a:solidFill>
              </a:rPr>
              <a:pPr/>
              <a:t>‹N°›</a:t>
            </a:fld>
            <a:endParaRPr lang="en-GB">
              <a:solidFill>
                <a:srgbClr val="343D41"/>
              </a:solidFill>
            </a:endParaRPr>
          </a:p>
        </p:txBody>
      </p:sp>
      <p:sp>
        <p:nvSpPr>
          <p:cNvPr id="6" name="Footer Placeholder 5"/>
          <p:cNvSpPr>
            <a:spLocks noGrp="1"/>
          </p:cNvSpPr>
          <p:nvPr>
            <p:ph type="ftr" sz="quarter" idx="11"/>
            <p:custDataLst>
              <p:tags r:id="rId1"/>
            </p:custDataLst>
          </p:nvPr>
        </p:nvSpPr>
        <p:spPr>
          <a:xfrm>
            <a:off x="2195513" y="6381750"/>
            <a:ext cx="4754562" cy="339725"/>
          </a:xfrm>
        </p:spPr>
        <p:txBody>
          <a:bodyPr/>
          <a:lstStyle>
            <a:lvl1pPr>
              <a:defRPr/>
            </a:lvl1pPr>
          </a:lstStyle>
          <a:p>
            <a:r>
              <a:rPr lang="en-GB">
                <a:solidFill>
                  <a:srgbClr val="343D41"/>
                </a:solidFill>
              </a:rPr>
              <a:t>Subject matter | Client Details</a:t>
            </a:r>
            <a:endParaRPr lang="en-GB" dirty="0">
              <a:solidFill>
                <a:srgbClr val="343D41"/>
              </a:solidFill>
            </a:endParaRPr>
          </a:p>
        </p:txBody>
      </p:sp>
      <p:sp>
        <p:nvSpPr>
          <p:cNvPr id="7" name="Date Placeholder 6"/>
          <p:cNvSpPr>
            <a:spLocks noGrp="1"/>
          </p:cNvSpPr>
          <p:nvPr>
            <p:ph type="dt" sz="half" idx="12"/>
            <p:custDataLst>
              <p:tags r:id="rId2"/>
            </p:custDataLst>
          </p:nvPr>
        </p:nvSpPr>
        <p:spPr>
          <a:xfrm>
            <a:off x="468313" y="6561138"/>
            <a:ext cx="1619250" cy="158750"/>
          </a:xfrm>
        </p:spPr>
        <p:txBody>
          <a:bodyPr/>
          <a:lstStyle>
            <a:lvl1pPr>
              <a:defRPr/>
            </a:lvl1pPr>
          </a:lstStyle>
          <a:p>
            <a:r>
              <a:rPr lang="en-GB">
                <a:solidFill>
                  <a:srgbClr val="343D41"/>
                </a:solidFill>
              </a:rPr>
              <a:t>© Bird &amp; Bird LLP 2015</a:t>
            </a:r>
            <a:endParaRPr lang="en-GB" dirty="0">
              <a:solidFill>
                <a:srgbClr val="343D41"/>
              </a:solidFill>
            </a:endParaRPr>
          </a:p>
        </p:txBody>
      </p:sp>
      <p:grpSp>
        <p:nvGrpSpPr>
          <p:cNvPr id="8" name="Group 38"/>
          <p:cNvGrpSpPr>
            <a:grpSpLocks/>
          </p:cNvGrpSpPr>
          <p:nvPr userDrawn="1"/>
        </p:nvGrpSpPr>
        <p:grpSpPr bwMode="auto">
          <a:xfrm>
            <a:off x="7186613" y="6419850"/>
            <a:ext cx="1500187" cy="265113"/>
            <a:chOff x="385" y="949"/>
            <a:chExt cx="4036" cy="712"/>
          </a:xfrm>
        </p:grpSpPr>
        <p:sp>
          <p:nvSpPr>
            <p:cNvPr id="9"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9"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98621600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itle" preserve="1">
  <p:cSld name="3_Title Slide">
    <p:bg>
      <p:bgPr>
        <a:solidFill>
          <a:srgbClr val="FFFFFF"/>
        </a:solidFill>
        <a:effectLst/>
      </p:bgPr>
    </p:bg>
    <p:spTree>
      <p:nvGrpSpPr>
        <p:cNvPr id="1" name=""/>
        <p:cNvGrpSpPr/>
        <p:nvPr/>
      </p:nvGrpSpPr>
      <p:grpSpPr>
        <a:xfrm>
          <a:off x="0" y="0"/>
          <a:ext cx="0" cy="0"/>
          <a:chOff x="0" y="0"/>
          <a:chExt cx="0" cy="0"/>
        </a:xfrm>
      </p:grpSpPr>
      <p:sp>
        <p:nvSpPr>
          <p:cNvPr id="25618" name="Rectangle 18"/>
          <p:cNvSpPr>
            <a:spLocks noGrp="1" noChangeArrowheads="1"/>
          </p:cNvSpPr>
          <p:nvPr>
            <p:ph type="ctrTitle"/>
          </p:nvPr>
        </p:nvSpPr>
        <p:spPr>
          <a:xfrm>
            <a:off x="2830513" y="2349500"/>
            <a:ext cx="4606925" cy="1470025"/>
          </a:xfrm>
        </p:spPr>
        <p:txBody>
          <a:bodyPr/>
          <a:lstStyle>
            <a:lvl1pPr>
              <a:defRPr>
                <a:solidFill>
                  <a:schemeClr val="bg1"/>
                </a:solidFill>
              </a:defRPr>
            </a:lvl1pPr>
          </a:lstStyle>
          <a:p>
            <a:pPr lvl="0"/>
            <a:r>
              <a:rPr lang="en-GB" noProof="0"/>
              <a:t>Click to edit Master title style</a:t>
            </a:r>
          </a:p>
        </p:txBody>
      </p:sp>
      <p:sp>
        <p:nvSpPr>
          <p:cNvPr id="25619" name="Rectangle 19"/>
          <p:cNvSpPr>
            <a:spLocks noGrp="1" noChangeArrowheads="1"/>
          </p:cNvSpPr>
          <p:nvPr>
            <p:ph type="subTitle" idx="1"/>
          </p:nvPr>
        </p:nvSpPr>
        <p:spPr>
          <a:xfrm>
            <a:off x="2830513" y="4076700"/>
            <a:ext cx="4608512" cy="1512888"/>
          </a:xfrm>
        </p:spPr>
        <p:txBody>
          <a:bodyPr/>
          <a:lstStyle>
            <a:lvl1pPr>
              <a:defRPr sz="2000">
                <a:solidFill>
                  <a:schemeClr val="bg1"/>
                </a:solidFill>
              </a:defRPr>
            </a:lvl1pPr>
          </a:lstStyle>
          <a:p>
            <a:pPr lvl="0"/>
            <a:r>
              <a:rPr lang="en-GB" noProof="0"/>
              <a:t>Click to edit Master subtitle style</a:t>
            </a:r>
          </a:p>
        </p:txBody>
      </p:sp>
      <p:sp>
        <p:nvSpPr>
          <p:cNvPr id="25623" name="Freeform 23"/>
          <p:cNvSpPr>
            <a:spLocks noEditPoints="1"/>
          </p:cNvSpPr>
          <p:nvPr userDrawn="1"/>
        </p:nvSpPr>
        <p:spPr bwMode="invGray">
          <a:xfrm>
            <a:off x="358775" y="2451100"/>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grpSp>
        <p:nvGrpSpPr>
          <p:cNvPr id="25635" name="Group 35"/>
          <p:cNvGrpSpPr>
            <a:grpSpLocks/>
          </p:cNvGrpSpPr>
          <p:nvPr userDrawn="1"/>
        </p:nvGrpSpPr>
        <p:grpSpPr bwMode="auto">
          <a:xfrm>
            <a:off x="619125" y="2413000"/>
            <a:ext cx="2078038" cy="352425"/>
            <a:chOff x="390" y="1520"/>
            <a:chExt cx="1309" cy="222"/>
          </a:xfrm>
        </p:grpSpPr>
        <p:sp>
          <p:nvSpPr>
            <p:cNvPr id="25621" name="Freeform 21"/>
            <p:cNvSpPr>
              <a:spLocks/>
            </p:cNvSpPr>
            <p:nvPr userDrawn="1"/>
          </p:nvSpPr>
          <p:spPr bwMode="invGray">
            <a:xfrm>
              <a:off x="404" y="1537"/>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2" name="Freeform 22"/>
            <p:cNvSpPr>
              <a:spLocks/>
            </p:cNvSpPr>
            <p:nvPr userDrawn="1"/>
          </p:nvSpPr>
          <p:spPr bwMode="invGray">
            <a:xfrm>
              <a:off x="1163" y="1537"/>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4" name="Freeform 24"/>
            <p:cNvSpPr>
              <a:spLocks/>
            </p:cNvSpPr>
            <p:nvPr userDrawn="1"/>
          </p:nvSpPr>
          <p:spPr bwMode="invGray">
            <a:xfrm>
              <a:off x="466" y="1591"/>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5" name="Freeform 25"/>
            <p:cNvSpPr>
              <a:spLocks/>
            </p:cNvSpPr>
            <p:nvPr userDrawn="1"/>
          </p:nvSpPr>
          <p:spPr bwMode="invGray">
            <a:xfrm>
              <a:off x="390" y="1599"/>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6" name="Freeform 26"/>
            <p:cNvSpPr>
              <a:spLocks noEditPoints="1"/>
            </p:cNvSpPr>
            <p:nvPr userDrawn="1"/>
          </p:nvSpPr>
          <p:spPr bwMode="invGray">
            <a:xfrm>
              <a:off x="985" y="1544"/>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7" name="Freeform 27"/>
            <p:cNvSpPr>
              <a:spLocks/>
            </p:cNvSpPr>
            <p:nvPr userDrawn="1"/>
          </p:nvSpPr>
          <p:spPr bwMode="invGray">
            <a:xfrm>
              <a:off x="1225" y="1591"/>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8" name="Freeform 28"/>
            <p:cNvSpPr>
              <a:spLocks/>
            </p:cNvSpPr>
            <p:nvPr userDrawn="1"/>
          </p:nvSpPr>
          <p:spPr bwMode="invGray">
            <a:xfrm>
              <a:off x="1149" y="1599"/>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9" name="Freeform 29"/>
            <p:cNvSpPr>
              <a:spLocks noEditPoints="1"/>
            </p:cNvSpPr>
            <p:nvPr userDrawn="1"/>
          </p:nvSpPr>
          <p:spPr bwMode="invGray">
            <a:xfrm>
              <a:off x="573" y="1524"/>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30" name="Freeform 30"/>
            <p:cNvSpPr>
              <a:spLocks noEditPoints="1"/>
            </p:cNvSpPr>
            <p:nvPr userDrawn="1"/>
          </p:nvSpPr>
          <p:spPr bwMode="invGray">
            <a:xfrm>
              <a:off x="1332" y="1524"/>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31" name="Freeform 31"/>
            <p:cNvSpPr>
              <a:spLocks noEditPoints="1"/>
            </p:cNvSpPr>
            <p:nvPr userDrawn="1"/>
          </p:nvSpPr>
          <p:spPr bwMode="invGray">
            <a:xfrm>
              <a:off x="762" y="1520"/>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25632" name="Freeform 32"/>
            <p:cNvSpPr>
              <a:spLocks noEditPoints="1"/>
            </p:cNvSpPr>
            <p:nvPr userDrawn="1"/>
          </p:nvSpPr>
          <p:spPr bwMode="invGray">
            <a:xfrm>
              <a:off x="1521" y="1520"/>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07537658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 preserve="1">
  <p:cSld name="2_Title and Conten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999EA0"/>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solidFill>
                  <a:schemeClr val="accent2"/>
                </a:solidFill>
              </a:defRPr>
            </a:lvl1pPr>
            <a:lvl2pPr>
              <a:defRPr sz="2800">
                <a:solidFill>
                  <a:srgbClr val="999EA0"/>
                </a:solidFill>
              </a:defRPr>
            </a:lvl2pPr>
            <a:lvl3pPr>
              <a:defRPr sz="2800">
                <a:solidFill>
                  <a:srgbClr val="999EA0"/>
                </a:solidFill>
              </a:defRPr>
            </a:lvl3pPr>
            <a:lvl4pPr>
              <a:defRPr sz="2800">
                <a:solidFill>
                  <a:srgbClr val="999EA0"/>
                </a:solidFill>
              </a:defRPr>
            </a:lvl4pPr>
            <a:lvl5pPr>
              <a:defRPr sz="2800">
                <a:solidFill>
                  <a:srgbClr val="999EA0"/>
                </a:solidFill>
              </a:defRPr>
            </a:lvl5pPr>
            <a:lvl6pPr marL="1440000" indent="-360000">
              <a:defRPr sz="2800">
                <a:solidFill>
                  <a:srgbClr val="999EA0"/>
                </a:solidFill>
              </a:defRPr>
            </a:lvl6pPr>
            <a:lvl7pPr marL="1800000" indent="-360000">
              <a:defRPr sz="2800">
                <a:solidFill>
                  <a:srgbClr val="999EA0"/>
                </a:solidFill>
              </a:defRPr>
            </a:lvl7pPr>
            <a:lvl8pPr>
              <a:defRPr sz="2800">
                <a:solidFill>
                  <a:srgbClr val="999EA0"/>
                </a:solidFill>
              </a:defRPr>
            </a:lvl8pPr>
            <a:lvl9pPr>
              <a:defRPr sz="2800">
                <a:solidFill>
                  <a:srgbClr val="999EA0"/>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chemeClr val="accent3"/>
                </a:solidFill>
              </a:defRPr>
            </a:lvl1pPr>
          </a:lstStyle>
          <a:p>
            <a:r>
              <a:rPr lang="en-GB">
                <a:solidFill>
                  <a:srgbClr val="ADAEBE"/>
                </a:solidFill>
              </a:rPr>
              <a:t>Subject matter | Client Details</a:t>
            </a:r>
            <a:endParaRPr lang="en-GB" dirty="0">
              <a:solidFill>
                <a:srgbClr val="ADAEBE"/>
              </a:solidFill>
            </a:endParaRPr>
          </a:p>
        </p:txBody>
      </p:sp>
      <p:sp>
        <p:nvSpPr>
          <p:cNvPr id="5" name="Slide Number Placeholder 4"/>
          <p:cNvSpPr>
            <a:spLocks noGrp="1"/>
          </p:cNvSpPr>
          <p:nvPr>
            <p:ph type="sldNum" sz="quarter" idx="11"/>
          </p:nvPr>
        </p:nvSpPr>
        <p:spPr/>
        <p:txBody>
          <a:bodyPr/>
          <a:lstStyle>
            <a:lvl1pPr>
              <a:defRPr>
                <a:solidFill>
                  <a:schemeClr val="accent3"/>
                </a:solidFill>
              </a:defRPr>
            </a:lvl1pPr>
          </a:lstStyle>
          <a:p>
            <a:r>
              <a:rPr lang="en-GB">
                <a:solidFill>
                  <a:srgbClr val="ADAEBE"/>
                </a:solidFill>
              </a:rPr>
              <a:t>Page </a:t>
            </a:r>
            <a:fld id="{46A41853-253C-4955-B912-106B8BCBF4EB}" type="slidenum">
              <a:rPr lang="en-GB" smtClean="0">
                <a:solidFill>
                  <a:srgbClr val="ADAEBE"/>
                </a:solidFill>
              </a:rPr>
              <a:pPr/>
              <a:t>‹N°›</a:t>
            </a:fld>
            <a:endParaRPr lang="en-GB" dirty="0">
              <a:solidFill>
                <a:srgbClr val="ADAEBE"/>
              </a:solidFill>
            </a:endParaRPr>
          </a:p>
        </p:txBody>
      </p:sp>
      <p:sp>
        <p:nvSpPr>
          <p:cNvPr id="6" name="Date Placeholder 5"/>
          <p:cNvSpPr>
            <a:spLocks noGrp="1"/>
          </p:cNvSpPr>
          <p:nvPr>
            <p:ph type="dt" sz="half" idx="12"/>
            <p:custDataLst>
              <p:tags r:id="rId2"/>
            </p:custDataLst>
          </p:nvPr>
        </p:nvSpPr>
        <p:spPr/>
        <p:txBody>
          <a:bodyPr/>
          <a:lstStyle>
            <a:lvl1pPr>
              <a:defRPr>
                <a:solidFill>
                  <a:schemeClr val="accent3"/>
                </a:solidFill>
              </a:defRPr>
            </a:lvl1pPr>
          </a:lstStyle>
          <a:p>
            <a:r>
              <a:rPr lang="en-GB">
                <a:solidFill>
                  <a:srgbClr val="ADAEBE"/>
                </a:solidFill>
              </a:rPr>
              <a:t>© Bird &amp; Bird LLP 2015</a:t>
            </a:r>
            <a:endParaRPr lang="en-GB" dirty="0">
              <a:solidFill>
                <a:srgbClr val="ADAEBE"/>
              </a:solidFill>
            </a:endParaRP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94850744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itle" preserve="1">
  <p:cSld name="4_Title Slide">
    <p:bg>
      <p:bgPr>
        <a:solidFill>
          <a:schemeClr val="bg1"/>
        </a:solidFill>
        <a:effectLst/>
      </p:bgPr>
    </p:bg>
    <p:spTree>
      <p:nvGrpSpPr>
        <p:cNvPr id="1" name=""/>
        <p:cNvGrpSpPr/>
        <p:nvPr/>
      </p:nvGrpSpPr>
      <p:grpSpPr>
        <a:xfrm>
          <a:off x="0" y="0"/>
          <a:ext cx="0" cy="0"/>
          <a:chOff x="0" y="0"/>
          <a:chExt cx="0" cy="0"/>
        </a:xfrm>
      </p:grpSpPr>
      <p:sp>
        <p:nvSpPr>
          <p:cNvPr id="34822" name="Rectangle 6"/>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grpSp>
        <p:nvGrpSpPr>
          <p:cNvPr id="34823" name="Group 7"/>
          <p:cNvGrpSpPr>
            <a:grpSpLocks/>
          </p:cNvGrpSpPr>
          <p:nvPr userDrawn="1"/>
        </p:nvGrpSpPr>
        <p:grpSpPr bwMode="auto">
          <a:xfrm>
            <a:off x="4033838" y="3375025"/>
            <a:ext cx="2355850" cy="352425"/>
            <a:chOff x="4063" y="2126"/>
            <a:chExt cx="1484" cy="222"/>
          </a:xfrm>
        </p:grpSpPr>
        <p:sp>
          <p:nvSpPr>
            <p:cNvPr id="34824" name="Freeform 8"/>
            <p:cNvSpPr>
              <a:spLocks/>
            </p:cNvSpPr>
            <p:nvPr userDrawn="1"/>
          </p:nvSpPr>
          <p:spPr bwMode="invGray">
            <a:xfrm>
              <a:off x="4467"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5" name="Freeform 9"/>
            <p:cNvSpPr>
              <a:spLocks/>
            </p:cNvSpPr>
            <p:nvPr userDrawn="1"/>
          </p:nvSpPr>
          <p:spPr bwMode="invGray">
            <a:xfrm>
              <a:off x="5226"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6" name="Freeform 10"/>
            <p:cNvSpPr>
              <a:spLocks noEditPoints="1"/>
            </p:cNvSpPr>
            <p:nvPr userDrawn="1"/>
          </p:nvSpPr>
          <p:spPr bwMode="invGray">
            <a:xfrm>
              <a:off x="4289"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7" name="Freeform 11"/>
            <p:cNvSpPr>
              <a:spLocks/>
            </p:cNvSpPr>
            <p:nvPr userDrawn="1"/>
          </p:nvSpPr>
          <p:spPr bwMode="invGray">
            <a:xfrm>
              <a:off x="4529"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8" name="Freeform 12"/>
            <p:cNvSpPr>
              <a:spLocks/>
            </p:cNvSpPr>
            <p:nvPr userDrawn="1"/>
          </p:nvSpPr>
          <p:spPr bwMode="invGray">
            <a:xfrm>
              <a:off x="4453"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9" name="Freeform 13"/>
            <p:cNvSpPr>
              <a:spLocks noEditPoints="1"/>
            </p:cNvSpPr>
            <p:nvPr userDrawn="1"/>
          </p:nvSpPr>
          <p:spPr bwMode="invGray">
            <a:xfrm>
              <a:off x="5048"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0" name="Freeform 14"/>
            <p:cNvSpPr>
              <a:spLocks/>
            </p:cNvSpPr>
            <p:nvPr userDrawn="1"/>
          </p:nvSpPr>
          <p:spPr bwMode="invGray">
            <a:xfrm>
              <a:off x="5288"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1" name="Freeform 15"/>
            <p:cNvSpPr>
              <a:spLocks/>
            </p:cNvSpPr>
            <p:nvPr userDrawn="1"/>
          </p:nvSpPr>
          <p:spPr bwMode="invGray">
            <a:xfrm>
              <a:off x="5212"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2" name="Freeform 16"/>
            <p:cNvSpPr>
              <a:spLocks noEditPoints="1"/>
            </p:cNvSpPr>
            <p:nvPr userDrawn="1"/>
          </p:nvSpPr>
          <p:spPr bwMode="invGray">
            <a:xfrm>
              <a:off x="4636"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3" name="Freeform 17"/>
            <p:cNvSpPr>
              <a:spLocks noEditPoints="1"/>
            </p:cNvSpPr>
            <p:nvPr userDrawn="1"/>
          </p:nvSpPr>
          <p:spPr bwMode="invGray">
            <a:xfrm>
              <a:off x="5395"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4" name="Freeform 18"/>
            <p:cNvSpPr>
              <a:spLocks noEditPoints="1"/>
            </p:cNvSpPr>
            <p:nvPr userDrawn="1"/>
          </p:nvSpPr>
          <p:spPr bwMode="invGray">
            <a:xfrm>
              <a:off x="4825"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34835" name="Freeform 19"/>
            <p:cNvSpPr>
              <a:spLocks noEditPoints="1"/>
            </p:cNvSpPr>
            <p:nvPr userDrawn="1"/>
          </p:nvSpPr>
          <p:spPr bwMode="invGray">
            <a:xfrm>
              <a:off x="4063"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463916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itle" preserve="1">
  <p:cSld name="10_Title Slide">
    <p:bg>
      <p:bgPr>
        <a:solidFill>
          <a:schemeClr val="bg1"/>
        </a:solidFill>
        <a:effectLst/>
      </p:bgPr>
    </p:bg>
    <p:spTree>
      <p:nvGrpSpPr>
        <p:cNvPr id="1" name=""/>
        <p:cNvGrpSpPr/>
        <p:nvPr/>
      </p:nvGrpSpPr>
      <p:grpSpPr>
        <a:xfrm>
          <a:off x="0" y="0"/>
          <a:ext cx="0" cy="0"/>
          <a:chOff x="0" y="0"/>
          <a:chExt cx="0" cy="0"/>
        </a:xfrm>
      </p:grpSpPr>
      <p:sp>
        <p:nvSpPr>
          <p:cNvPr id="34822" name="Rectangle 6"/>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spTree>
    <p:extLst>
      <p:ext uri="{BB962C8B-B14F-4D97-AF65-F5344CB8AC3E}">
        <p14:creationId xmlns:p14="http://schemas.microsoft.com/office/powerpoint/2010/main" val="39602201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3_Title and Content">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8EB9E0"/>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8EB9E0"/>
                </a:solidFill>
              </a:defRPr>
            </a:lvl2pPr>
            <a:lvl3pPr>
              <a:defRPr sz="2800">
                <a:solidFill>
                  <a:srgbClr val="8EB9E0"/>
                </a:solidFill>
              </a:defRPr>
            </a:lvl3pPr>
            <a:lvl4pPr>
              <a:defRPr sz="2800">
                <a:solidFill>
                  <a:srgbClr val="8EB9E0"/>
                </a:solidFill>
              </a:defRPr>
            </a:lvl4pPr>
            <a:lvl5pPr>
              <a:defRPr sz="2800">
                <a:solidFill>
                  <a:srgbClr val="8EB9E0"/>
                </a:solidFill>
              </a:defRPr>
            </a:lvl5pPr>
            <a:lvl6pPr marL="1440000" indent="-360000">
              <a:defRPr sz="2800">
                <a:solidFill>
                  <a:srgbClr val="8EB9E0"/>
                </a:solidFill>
              </a:defRPr>
            </a:lvl6pPr>
            <a:lvl7pPr marL="1800000" indent="-360000">
              <a:defRPr sz="2800">
                <a:solidFill>
                  <a:srgbClr val="8EB9E0"/>
                </a:solidFill>
              </a:defRPr>
            </a:lvl7pPr>
            <a:lvl8pPr>
              <a:defRPr sz="2800">
                <a:solidFill>
                  <a:srgbClr val="8EB9E0"/>
                </a:solidFill>
              </a:defRPr>
            </a:lvl8pPr>
            <a:lvl9pPr>
              <a:defRPr sz="2800">
                <a:solidFill>
                  <a:srgbClr val="8EB9E0"/>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C8D5EC"/>
                </a:solidFill>
              </a:defRPr>
            </a:lvl1pPr>
          </a:lstStyle>
          <a:p>
            <a:r>
              <a:rPr lang="en-GB"/>
              <a:t>Subject matter | Client Details</a:t>
            </a:r>
            <a:endParaRPr lang="en-GB" dirty="0"/>
          </a:p>
        </p:txBody>
      </p:sp>
      <p:sp>
        <p:nvSpPr>
          <p:cNvPr id="5" name="Slide Number Placeholder 4"/>
          <p:cNvSpPr>
            <a:spLocks noGrp="1"/>
          </p:cNvSpPr>
          <p:nvPr>
            <p:ph type="sldNum" sz="quarter" idx="11"/>
          </p:nvPr>
        </p:nvSpPr>
        <p:spPr/>
        <p:txBody>
          <a:bodyPr/>
          <a:lstStyle>
            <a:lvl1pPr>
              <a:defRPr>
                <a:solidFill>
                  <a:srgbClr val="C8D5EC"/>
                </a:solidFill>
              </a:defRPr>
            </a:lvl1pPr>
          </a:lstStyle>
          <a:p>
            <a:r>
              <a:rPr lang="en-GB"/>
              <a:t>Page </a:t>
            </a:r>
            <a:fld id="{0C7D1B73-E000-4B87-870C-07BCD32C3451}"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C8D5EC"/>
                </a:solidFill>
              </a:defRPr>
            </a:lvl1pPr>
          </a:lstStyle>
          <a:p>
            <a:r>
              <a:rPr lang="en-GB"/>
              <a:t>© Bird &amp; Bird LLP 2015</a:t>
            </a:r>
            <a:endParaRPr lang="en-GB" dirty="0"/>
          </a:p>
        </p:txBody>
      </p:sp>
      <p:grpSp>
        <p:nvGrpSpPr>
          <p:cNvPr id="19" name="Group 38"/>
          <p:cNvGrpSpPr>
            <a:grpSpLocks/>
          </p:cNvGrpSpPr>
          <p:nvPr userDrawn="1"/>
        </p:nvGrpSpPr>
        <p:grpSpPr bwMode="auto">
          <a:xfrm>
            <a:off x="7186613" y="6419850"/>
            <a:ext cx="1500187" cy="265113"/>
            <a:chOff x="385" y="949"/>
            <a:chExt cx="4036" cy="712"/>
          </a:xfrm>
        </p:grpSpPr>
        <p:sp>
          <p:nvSpPr>
            <p:cNvPr id="20"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1"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2"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3"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4"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6"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7"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8"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9"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0"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80123103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title" preserve="1">
  <p:cSld name="5_Title Slide">
    <p:bg>
      <p:bgPr>
        <a:solidFill>
          <a:schemeClr val="bg1"/>
        </a:solidFill>
        <a:effectLst/>
      </p:bgPr>
    </p:bg>
    <p:spTree>
      <p:nvGrpSpPr>
        <p:cNvPr id="1" name=""/>
        <p:cNvGrpSpPr/>
        <p:nvPr/>
      </p:nvGrpSpPr>
      <p:grpSpPr>
        <a:xfrm>
          <a:off x="0" y="0"/>
          <a:ext cx="0" cy="0"/>
          <a:chOff x="0" y="0"/>
          <a:chExt cx="0" cy="0"/>
        </a:xfrm>
      </p:grpSpPr>
      <p:sp>
        <p:nvSpPr>
          <p:cNvPr id="128005" name="Rectangle 5"/>
          <p:cNvSpPr>
            <a:spLocks noGrp="1" noChangeArrowheads="1"/>
          </p:cNvSpPr>
          <p:nvPr>
            <p:ph type="ctrTitle"/>
          </p:nvPr>
        </p:nvSpPr>
        <p:spPr>
          <a:xfrm>
            <a:off x="2830513" y="2349500"/>
            <a:ext cx="4606925" cy="1470025"/>
          </a:xfrm>
        </p:spPr>
        <p:txBody>
          <a:bodyPr/>
          <a:lstStyle>
            <a:lvl1pPr>
              <a:defRPr>
                <a:solidFill>
                  <a:srgbClr val="FFFFFF"/>
                </a:solidFill>
              </a:defRPr>
            </a:lvl1pPr>
          </a:lstStyle>
          <a:p>
            <a:pPr lvl="0"/>
            <a:r>
              <a:rPr lang="en-GB" noProof="0"/>
              <a:t>Click to edit Master title style</a:t>
            </a:r>
          </a:p>
        </p:txBody>
      </p:sp>
      <p:sp>
        <p:nvSpPr>
          <p:cNvPr id="128006" name="Rectangle 6"/>
          <p:cNvSpPr>
            <a:spLocks noGrp="1" noChangeArrowheads="1"/>
          </p:cNvSpPr>
          <p:nvPr>
            <p:ph type="subTitle" idx="1"/>
          </p:nvPr>
        </p:nvSpPr>
        <p:spPr>
          <a:xfrm>
            <a:off x="2830513" y="4076700"/>
            <a:ext cx="4608512" cy="1512888"/>
          </a:xfrm>
        </p:spPr>
        <p:txBody>
          <a:bodyPr/>
          <a:lstStyle>
            <a:lvl1pPr>
              <a:defRPr sz="2000">
                <a:solidFill>
                  <a:srgbClr val="FFFFFF"/>
                </a:solidFill>
              </a:defRPr>
            </a:lvl1pPr>
          </a:lstStyle>
          <a:p>
            <a:pPr lvl="0"/>
            <a:r>
              <a:rPr lang="en-GB" noProof="0"/>
              <a:t>Click to edit Master subtitle style</a:t>
            </a:r>
          </a:p>
        </p:txBody>
      </p:sp>
      <p:grpSp>
        <p:nvGrpSpPr>
          <p:cNvPr id="128007" name="Group 7"/>
          <p:cNvGrpSpPr>
            <a:grpSpLocks/>
          </p:cNvGrpSpPr>
          <p:nvPr userDrawn="1"/>
        </p:nvGrpSpPr>
        <p:grpSpPr bwMode="auto">
          <a:xfrm>
            <a:off x="358775" y="2413000"/>
            <a:ext cx="2338388" cy="352425"/>
            <a:chOff x="452" y="2126"/>
            <a:chExt cx="1473" cy="222"/>
          </a:xfrm>
        </p:grpSpPr>
        <p:sp>
          <p:nvSpPr>
            <p:cNvPr id="128008" name="Freeform 8"/>
            <p:cNvSpPr>
              <a:spLocks/>
            </p:cNvSpPr>
            <p:nvPr userDrawn="1"/>
          </p:nvSpPr>
          <p:spPr bwMode="invGray">
            <a:xfrm>
              <a:off x="630"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09" name="Freeform 9"/>
            <p:cNvSpPr>
              <a:spLocks/>
            </p:cNvSpPr>
            <p:nvPr userDrawn="1"/>
          </p:nvSpPr>
          <p:spPr bwMode="invGray">
            <a:xfrm>
              <a:off x="1389"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0" name="Freeform 10"/>
            <p:cNvSpPr>
              <a:spLocks noEditPoints="1"/>
            </p:cNvSpPr>
            <p:nvPr userDrawn="1"/>
          </p:nvSpPr>
          <p:spPr bwMode="invGray">
            <a:xfrm>
              <a:off x="452"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1" name="Freeform 11"/>
            <p:cNvSpPr>
              <a:spLocks/>
            </p:cNvSpPr>
            <p:nvPr userDrawn="1"/>
          </p:nvSpPr>
          <p:spPr bwMode="invGray">
            <a:xfrm>
              <a:off x="692"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2" name="Freeform 12"/>
            <p:cNvSpPr>
              <a:spLocks/>
            </p:cNvSpPr>
            <p:nvPr userDrawn="1"/>
          </p:nvSpPr>
          <p:spPr bwMode="invGray">
            <a:xfrm>
              <a:off x="616"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3" name="Freeform 13"/>
            <p:cNvSpPr>
              <a:spLocks noEditPoints="1"/>
            </p:cNvSpPr>
            <p:nvPr userDrawn="1"/>
          </p:nvSpPr>
          <p:spPr bwMode="invGray">
            <a:xfrm>
              <a:off x="1211"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4" name="Freeform 14"/>
            <p:cNvSpPr>
              <a:spLocks/>
            </p:cNvSpPr>
            <p:nvPr userDrawn="1"/>
          </p:nvSpPr>
          <p:spPr bwMode="invGray">
            <a:xfrm>
              <a:off x="1451"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5" name="Freeform 15"/>
            <p:cNvSpPr>
              <a:spLocks/>
            </p:cNvSpPr>
            <p:nvPr userDrawn="1"/>
          </p:nvSpPr>
          <p:spPr bwMode="invGray">
            <a:xfrm>
              <a:off x="1375"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6" name="Freeform 16"/>
            <p:cNvSpPr>
              <a:spLocks noEditPoints="1"/>
            </p:cNvSpPr>
            <p:nvPr userDrawn="1"/>
          </p:nvSpPr>
          <p:spPr bwMode="invGray">
            <a:xfrm>
              <a:off x="799"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7" name="Freeform 17"/>
            <p:cNvSpPr>
              <a:spLocks noEditPoints="1"/>
            </p:cNvSpPr>
            <p:nvPr userDrawn="1"/>
          </p:nvSpPr>
          <p:spPr bwMode="invGray">
            <a:xfrm>
              <a:off x="1558"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8" name="Freeform 18"/>
            <p:cNvSpPr>
              <a:spLocks noEditPoints="1"/>
            </p:cNvSpPr>
            <p:nvPr userDrawn="1"/>
          </p:nvSpPr>
          <p:spPr bwMode="invGray">
            <a:xfrm>
              <a:off x="988"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128019" name="Freeform 19"/>
            <p:cNvSpPr>
              <a:spLocks noEditPoints="1"/>
            </p:cNvSpPr>
            <p:nvPr userDrawn="1"/>
          </p:nvSpPr>
          <p:spPr bwMode="invGray">
            <a:xfrm>
              <a:off x="1747"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61157779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9898BC"/>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9898BC"/>
                </a:solidFill>
              </a:defRPr>
            </a:lvl2pPr>
            <a:lvl3pPr>
              <a:defRPr sz="2800">
                <a:solidFill>
                  <a:srgbClr val="9898BC"/>
                </a:solidFill>
              </a:defRPr>
            </a:lvl3pPr>
            <a:lvl4pPr>
              <a:defRPr sz="2800">
                <a:solidFill>
                  <a:srgbClr val="9898BC"/>
                </a:solidFill>
              </a:defRPr>
            </a:lvl4pPr>
            <a:lvl5pPr>
              <a:defRPr sz="2800">
                <a:solidFill>
                  <a:srgbClr val="9898BC"/>
                </a:solidFill>
              </a:defRPr>
            </a:lvl5pPr>
            <a:lvl6pPr marL="1440000" indent="-360000">
              <a:defRPr sz="2800">
                <a:solidFill>
                  <a:srgbClr val="9898BC"/>
                </a:solidFill>
              </a:defRPr>
            </a:lvl6pPr>
            <a:lvl7pPr marL="1800000" indent="-360000">
              <a:defRPr sz="2800">
                <a:solidFill>
                  <a:srgbClr val="9898BC"/>
                </a:solidFill>
              </a:defRPr>
            </a:lvl7pPr>
            <a:lvl8pPr>
              <a:defRPr sz="2800">
                <a:solidFill>
                  <a:srgbClr val="9898BC"/>
                </a:solidFill>
              </a:defRPr>
            </a:lvl8pPr>
            <a:lvl9pPr>
              <a:defRPr sz="2800">
                <a:solidFill>
                  <a:srgbClr val="9898BC"/>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C3C1D5"/>
                </a:solidFill>
              </a:defRPr>
            </a:lvl1pPr>
          </a:lstStyle>
          <a:p>
            <a:r>
              <a:rPr lang="en-GB"/>
              <a:t>Subject matter | Client Details</a:t>
            </a:r>
            <a:endParaRPr lang="en-GB" dirty="0"/>
          </a:p>
        </p:txBody>
      </p:sp>
      <p:sp>
        <p:nvSpPr>
          <p:cNvPr id="5" name="Slide Number Placeholder 4"/>
          <p:cNvSpPr>
            <a:spLocks noGrp="1"/>
          </p:cNvSpPr>
          <p:nvPr>
            <p:ph type="sldNum" sz="quarter" idx="11"/>
          </p:nvPr>
        </p:nvSpPr>
        <p:spPr/>
        <p:txBody>
          <a:bodyPr/>
          <a:lstStyle>
            <a:lvl1pPr>
              <a:defRPr>
                <a:solidFill>
                  <a:srgbClr val="C3C1D5"/>
                </a:solidFill>
              </a:defRPr>
            </a:lvl1pPr>
          </a:lstStyle>
          <a:p>
            <a:r>
              <a:rPr lang="en-GB"/>
              <a:t>Page </a:t>
            </a:r>
            <a:fld id="{40860827-67CF-4F66-8108-D7826BCB22EA}"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C3C1D5"/>
                </a:solidFill>
              </a:defRPr>
            </a:lvl1pPr>
          </a:lstStyle>
          <a:p>
            <a:r>
              <a:rPr lang="en-GB"/>
              <a:t>© Bird &amp; Bird LLP 2015</a:t>
            </a:r>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1600994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10_Title Slide">
    <p:bg>
      <p:bgPr>
        <a:solidFill>
          <a:schemeClr val="bg1"/>
        </a:solidFill>
        <a:effectLst/>
      </p:bgPr>
    </p:bg>
    <p:spTree>
      <p:nvGrpSpPr>
        <p:cNvPr id="1" name=""/>
        <p:cNvGrpSpPr/>
        <p:nvPr/>
      </p:nvGrpSpPr>
      <p:grpSpPr>
        <a:xfrm>
          <a:off x="0" y="0"/>
          <a:ext cx="0" cy="0"/>
          <a:chOff x="0" y="0"/>
          <a:chExt cx="0" cy="0"/>
        </a:xfrm>
      </p:grpSpPr>
      <p:sp>
        <p:nvSpPr>
          <p:cNvPr id="34822" name="Rectangle 6"/>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spTree>
    <p:extLst>
      <p:ext uri="{BB962C8B-B14F-4D97-AF65-F5344CB8AC3E}">
        <p14:creationId xmlns:p14="http://schemas.microsoft.com/office/powerpoint/2010/main" val="2308710912"/>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5_Title and Content">
    <p:bg>
      <p:bgPr>
        <a:solidFill>
          <a:srgbClr val="4E6293"/>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A6B0C9"/>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solidFill>
                  <a:schemeClr val="accent2"/>
                </a:solidFill>
              </a:defRPr>
            </a:lvl1pPr>
            <a:lvl2pPr>
              <a:defRPr sz="2800">
                <a:solidFill>
                  <a:srgbClr val="A6B0C9"/>
                </a:solidFill>
              </a:defRPr>
            </a:lvl2pPr>
            <a:lvl3pPr>
              <a:defRPr sz="2800">
                <a:solidFill>
                  <a:srgbClr val="A6B0C9"/>
                </a:solidFill>
              </a:defRPr>
            </a:lvl3pPr>
            <a:lvl4pPr>
              <a:defRPr sz="2800">
                <a:solidFill>
                  <a:srgbClr val="A6B0C9"/>
                </a:solidFill>
              </a:defRPr>
            </a:lvl4pPr>
            <a:lvl5pPr>
              <a:defRPr sz="2800">
                <a:solidFill>
                  <a:srgbClr val="A6B0C9"/>
                </a:solidFill>
              </a:defRPr>
            </a:lvl5pPr>
            <a:lvl6pPr marL="1440000" indent="-360000">
              <a:defRPr sz="2800">
                <a:solidFill>
                  <a:srgbClr val="A6B0C9"/>
                </a:solidFill>
              </a:defRPr>
            </a:lvl6pPr>
            <a:lvl7pPr marL="1800000" indent="-360000">
              <a:defRPr sz="2800">
                <a:solidFill>
                  <a:srgbClr val="A6B0C9"/>
                </a:solidFill>
              </a:defRPr>
            </a:lvl7pPr>
            <a:lvl8pPr>
              <a:defRPr sz="2800">
                <a:solidFill>
                  <a:srgbClr val="A6B0C9"/>
                </a:solidFill>
              </a:defRPr>
            </a:lvl8pPr>
            <a:lvl9pPr>
              <a:defRPr sz="2800">
                <a:solidFill>
                  <a:srgbClr val="A6B0C9"/>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GB"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CDCFDF"/>
                </a:solidFill>
              </a:defRPr>
            </a:lvl1pPr>
          </a:lstStyle>
          <a:p>
            <a:r>
              <a:rPr lang="en-GB"/>
              <a:t>Subject matter | Client Details</a:t>
            </a:r>
          </a:p>
        </p:txBody>
      </p:sp>
      <p:sp>
        <p:nvSpPr>
          <p:cNvPr id="5" name="Slide Number Placeholder 4"/>
          <p:cNvSpPr>
            <a:spLocks noGrp="1"/>
          </p:cNvSpPr>
          <p:nvPr>
            <p:ph type="sldNum" sz="quarter" idx="11"/>
          </p:nvPr>
        </p:nvSpPr>
        <p:spPr/>
        <p:txBody>
          <a:bodyPr/>
          <a:lstStyle>
            <a:lvl1pPr>
              <a:defRPr>
                <a:solidFill>
                  <a:srgbClr val="CDCFDF"/>
                </a:solidFill>
              </a:defRPr>
            </a:lvl1pPr>
          </a:lstStyle>
          <a:p>
            <a:r>
              <a:rPr lang="en-GB"/>
              <a:t>Page </a:t>
            </a:r>
            <a:fld id="{DE44F9D7-B7B4-4EAB-9AF6-220D53154F77}"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CDCFDF"/>
                </a:solidFill>
              </a:defRPr>
            </a:lvl1pPr>
          </a:lstStyle>
          <a:p>
            <a:r>
              <a:rPr lang="en-GB"/>
              <a:t>© Bird &amp; Bird LLP 2015</a:t>
            </a:r>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74167902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6_Title and Content">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BDBDB6"/>
                </a:solidFill>
              </a:defRPr>
            </a:lvl1pPr>
          </a:lstStyle>
          <a:p>
            <a:r>
              <a:rPr lang="en-US"/>
              <a:t>Click to edit Master title style</a:t>
            </a:r>
            <a:endParaRPr lang="en-GB"/>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BDBDB6"/>
                </a:solidFill>
              </a:defRPr>
            </a:lvl2pPr>
            <a:lvl3pPr>
              <a:defRPr sz="2800">
                <a:solidFill>
                  <a:srgbClr val="BDBDB6"/>
                </a:solidFill>
              </a:defRPr>
            </a:lvl3pPr>
            <a:lvl4pPr>
              <a:defRPr sz="2800">
                <a:solidFill>
                  <a:srgbClr val="BDBDB6"/>
                </a:solidFill>
              </a:defRPr>
            </a:lvl4pPr>
            <a:lvl5pPr>
              <a:defRPr sz="2800">
                <a:solidFill>
                  <a:srgbClr val="BDBDB6"/>
                </a:solidFill>
              </a:defRPr>
            </a:lvl5pPr>
            <a:lvl6pPr marL="1440000" indent="-360000">
              <a:defRPr sz="2800" baseline="0">
                <a:solidFill>
                  <a:srgbClr val="BDBDB6"/>
                </a:solidFill>
              </a:defRPr>
            </a:lvl6pPr>
            <a:lvl7pPr marL="1800000" indent="-360000">
              <a:defRPr sz="2800" baseline="0">
                <a:solidFill>
                  <a:srgbClr val="BDBDB6"/>
                </a:solidFill>
              </a:defRPr>
            </a:lvl7pPr>
            <a:lvl8pPr>
              <a:defRPr sz="2800">
                <a:solidFill>
                  <a:srgbClr val="BDBDB6"/>
                </a:solidFill>
              </a:defRPr>
            </a:lvl8pPr>
            <a:lvl9pPr>
              <a:defRPr sz="2800">
                <a:solidFill>
                  <a:srgbClr val="BDBDB6"/>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DAD9D5"/>
                </a:solidFill>
              </a:defRPr>
            </a:lvl1pPr>
          </a:lstStyle>
          <a:p>
            <a:r>
              <a:rPr lang="en-GB"/>
              <a:t>Subject matter | Client Details</a:t>
            </a:r>
            <a:endParaRPr lang="en-GB" dirty="0"/>
          </a:p>
        </p:txBody>
      </p:sp>
      <p:sp>
        <p:nvSpPr>
          <p:cNvPr id="5" name="Slide Number Placeholder 4"/>
          <p:cNvSpPr>
            <a:spLocks noGrp="1"/>
          </p:cNvSpPr>
          <p:nvPr>
            <p:ph type="sldNum" sz="quarter" idx="11"/>
          </p:nvPr>
        </p:nvSpPr>
        <p:spPr/>
        <p:txBody>
          <a:bodyPr/>
          <a:lstStyle>
            <a:lvl1pPr>
              <a:defRPr>
                <a:solidFill>
                  <a:srgbClr val="DAD9D5"/>
                </a:solidFill>
              </a:defRPr>
            </a:lvl1pPr>
          </a:lstStyle>
          <a:p>
            <a:r>
              <a:rPr lang="en-GB"/>
              <a:t>Page </a:t>
            </a:r>
            <a:fld id="{6E1D4F40-FCE4-40E0-927B-8D84593340A5}"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DAD9D5"/>
                </a:solidFill>
              </a:defRPr>
            </a:lvl1pPr>
          </a:lstStyle>
          <a:p>
            <a:r>
              <a:rPr lang="en-GB"/>
              <a:t>© Bird &amp; Bird LLP 2015</a:t>
            </a:r>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62723522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7_Title and Content">
    <p:bg>
      <p:bgPr>
        <a:solidFill>
          <a:srgbClr val="B5B596"/>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FFFFFF"/>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FFFFFF"/>
                </a:solidFill>
              </a:defRPr>
            </a:lvl2pPr>
            <a:lvl3pPr>
              <a:defRPr sz="2800">
                <a:solidFill>
                  <a:srgbClr val="FFFFFF"/>
                </a:solidFill>
              </a:defRPr>
            </a:lvl3pPr>
            <a:lvl4pPr>
              <a:defRPr sz="2800">
                <a:solidFill>
                  <a:srgbClr val="FFFFFF"/>
                </a:solidFill>
              </a:defRPr>
            </a:lvl4pPr>
            <a:lvl5pPr>
              <a:defRPr sz="2800">
                <a:solidFill>
                  <a:srgbClr val="FFFFFF"/>
                </a:solidFill>
              </a:defRPr>
            </a:lvl5pPr>
            <a:lvl6pPr marL="1440000" indent="-360000">
              <a:defRPr sz="2800" baseline="0">
                <a:solidFill>
                  <a:srgbClr val="FFFFFF"/>
                </a:solidFill>
              </a:defRPr>
            </a:lvl6pPr>
            <a:lvl7pPr marL="1800000" indent="-360000">
              <a:defRPr sz="2800">
                <a:solidFill>
                  <a:srgbClr val="FFFFFF"/>
                </a:solidFill>
              </a:defRPr>
            </a:lvl7pPr>
            <a:lvl8pPr>
              <a:defRPr sz="2800">
                <a:solidFill>
                  <a:srgbClr val="FFFFFF"/>
                </a:solidFill>
              </a:defRPr>
            </a:lvl8pPr>
            <a:lvl9pPr>
              <a:defRPr sz="2800">
                <a:solidFill>
                  <a:srgbClr val="FFFFFF"/>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FFFFFF"/>
                </a:solidFill>
              </a:defRPr>
            </a:lvl1pPr>
          </a:lstStyle>
          <a:p>
            <a:r>
              <a:rPr lang="en-GB"/>
              <a:t>Subject matter | Client Details</a:t>
            </a:r>
            <a:endParaRPr lang="en-GB" dirty="0"/>
          </a:p>
        </p:txBody>
      </p:sp>
      <p:sp>
        <p:nvSpPr>
          <p:cNvPr id="5" name="Slide Number Placeholder 4"/>
          <p:cNvSpPr>
            <a:spLocks noGrp="1"/>
          </p:cNvSpPr>
          <p:nvPr>
            <p:ph type="sldNum" sz="quarter" idx="11"/>
          </p:nvPr>
        </p:nvSpPr>
        <p:spPr/>
        <p:txBody>
          <a:bodyPr/>
          <a:lstStyle>
            <a:lvl1pPr>
              <a:defRPr>
                <a:solidFill>
                  <a:srgbClr val="FFFFFF"/>
                </a:solidFill>
              </a:defRPr>
            </a:lvl1pPr>
          </a:lstStyle>
          <a:p>
            <a:r>
              <a:rPr lang="en-GB"/>
              <a:t>Page </a:t>
            </a:r>
            <a:fld id="{4F7EADA4-CC8B-4E3D-93AF-253C12FED26F}"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FFFFFF"/>
                </a:solidFill>
              </a:defRPr>
            </a:lvl1pPr>
          </a:lstStyle>
          <a:p>
            <a:r>
              <a:rPr lang="en-GB"/>
              <a:t>© Bird &amp; Bird LLP 2015</a:t>
            </a:r>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238609001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title" preserve="1">
  <p:cSld name="6_Title Slide">
    <p:bg>
      <p:bgPr>
        <a:solidFill>
          <a:schemeClr val="tx2"/>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ctrTitle"/>
          </p:nvPr>
        </p:nvSpPr>
        <p:spPr>
          <a:xfrm>
            <a:off x="2484438" y="476250"/>
            <a:ext cx="5399087" cy="5759450"/>
          </a:xfrm>
        </p:spPr>
        <p:txBody>
          <a:bodyPr anchor="ctr" anchorCtr="1"/>
          <a:lstStyle>
            <a:lvl1pPr algn="r">
              <a:defRPr sz="4400" i="1">
                <a:solidFill>
                  <a:srgbClr val="DAD9D5"/>
                </a:solidFill>
              </a:defRPr>
            </a:lvl1pPr>
          </a:lstStyle>
          <a:p>
            <a:pPr lvl="0"/>
            <a:r>
              <a:rPr lang="en-GB" noProof="0" dirty="0"/>
              <a:t>Click to edit Master title style</a:t>
            </a:r>
          </a:p>
        </p:txBody>
      </p:sp>
      <p:sp>
        <p:nvSpPr>
          <p:cNvPr id="88067" name="Rectangle 3"/>
          <p:cNvSpPr>
            <a:spLocks noGrp="1" noChangeArrowheads="1"/>
          </p:cNvSpPr>
          <p:nvPr>
            <p:ph type="subTitle" idx="1"/>
          </p:nvPr>
        </p:nvSpPr>
        <p:spPr>
          <a:xfrm>
            <a:off x="1042988" y="476250"/>
            <a:ext cx="6842125" cy="504825"/>
          </a:xfrm>
        </p:spPr>
        <p:txBody>
          <a:bodyPr/>
          <a:lstStyle>
            <a:lvl1pPr>
              <a:defRPr sz="1800">
                <a:solidFill>
                  <a:srgbClr val="DAD9D5"/>
                </a:solidFill>
              </a:defRPr>
            </a:lvl1pPr>
          </a:lstStyle>
          <a:p>
            <a:pPr lvl="0"/>
            <a:r>
              <a:rPr lang="en-GB" noProof="0" dirty="0"/>
              <a:t>Click to edit Master subtitle style</a:t>
            </a:r>
          </a:p>
        </p:txBody>
      </p:sp>
      <p:grpSp>
        <p:nvGrpSpPr>
          <p:cNvPr id="88083" name="Group 19"/>
          <p:cNvGrpSpPr>
            <a:grpSpLocks/>
          </p:cNvGrpSpPr>
          <p:nvPr userDrawn="1"/>
        </p:nvGrpSpPr>
        <p:grpSpPr bwMode="auto">
          <a:xfrm>
            <a:off x="7188200" y="6421438"/>
            <a:ext cx="1500188" cy="265112"/>
            <a:chOff x="930" y="391"/>
            <a:chExt cx="4036" cy="712"/>
          </a:xfrm>
        </p:grpSpPr>
        <p:sp>
          <p:nvSpPr>
            <p:cNvPr id="88084" name="Freeform 20"/>
            <p:cNvSpPr>
              <a:spLocks/>
            </p:cNvSpPr>
            <p:nvPr/>
          </p:nvSpPr>
          <p:spPr bwMode="invGray">
            <a:xfrm>
              <a:off x="1502" y="444"/>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5" name="Freeform 21"/>
            <p:cNvSpPr>
              <a:spLocks/>
            </p:cNvSpPr>
            <p:nvPr/>
          </p:nvSpPr>
          <p:spPr bwMode="invGray">
            <a:xfrm>
              <a:off x="3936" y="444"/>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6" name="Freeform 22"/>
            <p:cNvSpPr>
              <a:spLocks noEditPoints="1"/>
            </p:cNvSpPr>
            <p:nvPr/>
          </p:nvSpPr>
          <p:spPr bwMode="invGray">
            <a:xfrm>
              <a:off x="930" y="468"/>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7" name="Freeform 23"/>
            <p:cNvSpPr>
              <a:spLocks/>
            </p:cNvSpPr>
            <p:nvPr/>
          </p:nvSpPr>
          <p:spPr bwMode="invGray">
            <a:xfrm>
              <a:off x="1700" y="618"/>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8" name="Freeform 24"/>
            <p:cNvSpPr>
              <a:spLocks/>
            </p:cNvSpPr>
            <p:nvPr/>
          </p:nvSpPr>
          <p:spPr bwMode="invGray">
            <a:xfrm>
              <a:off x="1456" y="643"/>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9" name="Freeform 25"/>
            <p:cNvSpPr>
              <a:spLocks noEditPoints="1"/>
            </p:cNvSpPr>
            <p:nvPr/>
          </p:nvSpPr>
          <p:spPr bwMode="invGray">
            <a:xfrm>
              <a:off x="3364" y="468"/>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0" name="Freeform 26"/>
            <p:cNvSpPr>
              <a:spLocks/>
            </p:cNvSpPr>
            <p:nvPr/>
          </p:nvSpPr>
          <p:spPr bwMode="invGray">
            <a:xfrm>
              <a:off x="4134" y="618"/>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1" name="Freeform 27"/>
            <p:cNvSpPr>
              <a:spLocks/>
            </p:cNvSpPr>
            <p:nvPr/>
          </p:nvSpPr>
          <p:spPr bwMode="invGray">
            <a:xfrm>
              <a:off x="3890" y="643"/>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2" name="Freeform 28"/>
            <p:cNvSpPr>
              <a:spLocks noEditPoints="1"/>
            </p:cNvSpPr>
            <p:nvPr/>
          </p:nvSpPr>
          <p:spPr bwMode="invGray">
            <a:xfrm>
              <a:off x="2044" y="404"/>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3" name="Freeform 29"/>
            <p:cNvSpPr>
              <a:spLocks noEditPoints="1"/>
            </p:cNvSpPr>
            <p:nvPr/>
          </p:nvSpPr>
          <p:spPr bwMode="invGray">
            <a:xfrm>
              <a:off x="4478" y="404"/>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4" name="Freeform 30"/>
            <p:cNvSpPr>
              <a:spLocks noEditPoints="1"/>
            </p:cNvSpPr>
            <p:nvPr/>
          </p:nvSpPr>
          <p:spPr bwMode="invGray">
            <a:xfrm>
              <a:off x="2651" y="391"/>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95050862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type="title" preserve="1">
  <p:cSld name="7_Title Slide">
    <p:bg>
      <p:bgPr>
        <a:solidFill>
          <a:schemeClr val="bg1"/>
        </a:solidFill>
        <a:effectLst/>
      </p:bgPr>
    </p:bg>
    <p:spTree>
      <p:nvGrpSpPr>
        <p:cNvPr id="1" name=""/>
        <p:cNvGrpSpPr/>
        <p:nvPr/>
      </p:nvGrpSpPr>
      <p:grpSpPr>
        <a:xfrm>
          <a:off x="0" y="0"/>
          <a:ext cx="0" cy="0"/>
          <a:chOff x="0" y="0"/>
          <a:chExt cx="0" cy="0"/>
        </a:xfrm>
      </p:grpSpPr>
      <p:sp>
        <p:nvSpPr>
          <p:cNvPr id="94210" name="Rectangle 2"/>
          <p:cNvSpPr>
            <a:spLocks noGrp="1" noChangeArrowheads="1"/>
          </p:cNvSpPr>
          <p:nvPr>
            <p:ph type="ctrTitle"/>
          </p:nvPr>
        </p:nvSpPr>
        <p:spPr>
          <a:xfrm>
            <a:off x="2484438" y="476250"/>
            <a:ext cx="5399087" cy="5759450"/>
          </a:xfrm>
        </p:spPr>
        <p:txBody>
          <a:bodyPr anchor="ctr" anchorCtr="1"/>
          <a:lstStyle>
            <a:lvl1pPr algn="r">
              <a:defRPr sz="4400" i="1">
                <a:solidFill>
                  <a:srgbClr val="C3C1D5"/>
                </a:solidFill>
              </a:defRPr>
            </a:lvl1pPr>
          </a:lstStyle>
          <a:p>
            <a:pPr lvl="0"/>
            <a:r>
              <a:rPr lang="en-GB" noProof="0"/>
              <a:t>Click to edit Master title style</a:t>
            </a:r>
          </a:p>
        </p:txBody>
      </p:sp>
      <p:sp>
        <p:nvSpPr>
          <p:cNvPr id="94211" name="Rectangle 3"/>
          <p:cNvSpPr>
            <a:spLocks noGrp="1" noChangeArrowheads="1"/>
          </p:cNvSpPr>
          <p:nvPr>
            <p:ph type="subTitle" idx="1"/>
          </p:nvPr>
        </p:nvSpPr>
        <p:spPr>
          <a:xfrm>
            <a:off x="1042988" y="476250"/>
            <a:ext cx="6842125" cy="504825"/>
          </a:xfrm>
        </p:spPr>
        <p:txBody>
          <a:bodyPr/>
          <a:lstStyle>
            <a:lvl1pPr>
              <a:defRPr sz="1800">
                <a:solidFill>
                  <a:srgbClr val="C3C1D5"/>
                </a:solidFill>
              </a:defRPr>
            </a:lvl1pPr>
          </a:lstStyle>
          <a:p>
            <a:pPr lvl="0"/>
            <a:r>
              <a:rPr lang="en-GB" noProof="0"/>
              <a:t>Click to edit Master subtitle style</a:t>
            </a:r>
          </a:p>
        </p:txBody>
      </p:sp>
      <p:grpSp>
        <p:nvGrpSpPr>
          <p:cNvPr id="94226" name="Group 18"/>
          <p:cNvGrpSpPr>
            <a:grpSpLocks/>
          </p:cNvGrpSpPr>
          <p:nvPr userDrawn="1"/>
        </p:nvGrpSpPr>
        <p:grpSpPr bwMode="auto">
          <a:xfrm>
            <a:off x="7188200" y="6421438"/>
            <a:ext cx="1500188" cy="265112"/>
            <a:chOff x="930" y="391"/>
            <a:chExt cx="4036" cy="712"/>
          </a:xfrm>
        </p:grpSpPr>
        <p:sp>
          <p:nvSpPr>
            <p:cNvPr id="94227" name="Freeform 19"/>
            <p:cNvSpPr>
              <a:spLocks/>
            </p:cNvSpPr>
            <p:nvPr/>
          </p:nvSpPr>
          <p:spPr bwMode="invGray">
            <a:xfrm>
              <a:off x="1502" y="444"/>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28" name="Freeform 20"/>
            <p:cNvSpPr>
              <a:spLocks/>
            </p:cNvSpPr>
            <p:nvPr/>
          </p:nvSpPr>
          <p:spPr bwMode="invGray">
            <a:xfrm>
              <a:off x="3936" y="444"/>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29" name="Freeform 21"/>
            <p:cNvSpPr>
              <a:spLocks noEditPoints="1"/>
            </p:cNvSpPr>
            <p:nvPr/>
          </p:nvSpPr>
          <p:spPr bwMode="invGray">
            <a:xfrm>
              <a:off x="930" y="468"/>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0" name="Freeform 22"/>
            <p:cNvSpPr>
              <a:spLocks/>
            </p:cNvSpPr>
            <p:nvPr/>
          </p:nvSpPr>
          <p:spPr bwMode="invGray">
            <a:xfrm>
              <a:off x="1700" y="618"/>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1" name="Freeform 23"/>
            <p:cNvSpPr>
              <a:spLocks/>
            </p:cNvSpPr>
            <p:nvPr/>
          </p:nvSpPr>
          <p:spPr bwMode="invGray">
            <a:xfrm>
              <a:off x="1456" y="643"/>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2" name="Freeform 24"/>
            <p:cNvSpPr>
              <a:spLocks noEditPoints="1"/>
            </p:cNvSpPr>
            <p:nvPr/>
          </p:nvSpPr>
          <p:spPr bwMode="invGray">
            <a:xfrm>
              <a:off x="3364" y="468"/>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3" name="Freeform 25"/>
            <p:cNvSpPr>
              <a:spLocks/>
            </p:cNvSpPr>
            <p:nvPr/>
          </p:nvSpPr>
          <p:spPr bwMode="invGray">
            <a:xfrm>
              <a:off x="4134" y="618"/>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4" name="Freeform 26"/>
            <p:cNvSpPr>
              <a:spLocks/>
            </p:cNvSpPr>
            <p:nvPr/>
          </p:nvSpPr>
          <p:spPr bwMode="invGray">
            <a:xfrm>
              <a:off x="3890" y="643"/>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5" name="Freeform 27"/>
            <p:cNvSpPr>
              <a:spLocks noEditPoints="1"/>
            </p:cNvSpPr>
            <p:nvPr/>
          </p:nvSpPr>
          <p:spPr bwMode="invGray">
            <a:xfrm>
              <a:off x="2044" y="404"/>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6" name="Freeform 28"/>
            <p:cNvSpPr>
              <a:spLocks noEditPoints="1"/>
            </p:cNvSpPr>
            <p:nvPr/>
          </p:nvSpPr>
          <p:spPr bwMode="invGray">
            <a:xfrm>
              <a:off x="4478" y="404"/>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7" name="Freeform 29"/>
            <p:cNvSpPr>
              <a:spLocks noEditPoints="1"/>
            </p:cNvSpPr>
            <p:nvPr/>
          </p:nvSpPr>
          <p:spPr bwMode="invGray">
            <a:xfrm>
              <a:off x="2651" y="391"/>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80396826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GB">
                <a:solidFill>
                  <a:srgbClr val="343D41"/>
                </a:solidFill>
              </a:rPr>
              <a:t>Subject matter | Client Details</a:t>
            </a:r>
            <a:endParaRPr lang="en-GB" dirty="0">
              <a:solidFill>
                <a:srgbClr val="343D41"/>
              </a:solidFill>
            </a:endParaRPr>
          </a:p>
        </p:txBody>
      </p:sp>
      <p:sp>
        <p:nvSpPr>
          <p:cNvPr id="3" name="Slide Number Placeholder 2"/>
          <p:cNvSpPr>
            <a:spLocks noGrp="1"/>
          </p:cNvSpPr>
          <p:nvPr>
            <p:ph type="sldNum" sz="quarter" idx="11"/>
          </p:nvPr>
        </p:nvSpPr>
        <p:spPr/>
        <p:txBody>
          <a:bodyPr/>
          <a:lstStyle/>
          <a:p>
            <a:r>
              <a:rPr lang="en-GB">
                <a:solidFill>
                  <a:srgbClr val="343D41"/>
                </a:solidFill>
              </a:rPr>
              <a:t>Page </a:t>
            </a:r>
            <a:fld id="{CBF7EA7B-66D3-4419-94A9-19F2E0C218CB}" type="slidenum">
              <a:rPr lang="en-GB" smtClean="0">
                <a:solidFill>
                  <a:srgbClr val="343D41"/>
                </a:solidFill>
              </a:rPr>
              <a:pPr/>
              <a:t>‹N°›</a:t>
            </a:fld>
            <a:endParaRPr lang="en-GB">
              <a:solidFill>
                <a:srgbClr val="343D41"/>
              </a:solidFill>
            </a:endParaRPr>
          </a:p>
        </p:txBody>
      </p:sp>
      <p:sp>
        <p:nvSpPr>
          <p:cNvPr id="4" name="Date Placeholder 3"/>
          <p:cNvSpPr>
            <a:spLocks noGrp="1"/>
          </p:cNvSpPr>
          <p:nvPr>
            <p:ph type="dt" sz="half" idx="12"/>
          </p:nvPr>
        </p:nvSpPr>
        <p:spPr/>
        <p:txBody>
          <a:bodyPr/>
          <a:lstStyle/>
          <a:p>
            <a:r>
              <a:rPr lang="en-GB">
                <a:solidFill>
                  <a:srgbClr val="343D41"/>
                </a:solidFill>
              </a:rPr>
              <a:t>© Bird &amp; Bird LLP 2015</a:t>
            </a:r>
            <a:endParaRPr lang="en-GB" dirty="0">
              <a:solidFill>
                <a:srgbClr val="343D41"/>
              </a:solidFill>
            </a:endParaRPr>
          </a:p>
        </p:txBody>
      </p:sp>
    </p:spTree>
    <p:extLst>
      <p:ext uri="{BB962C8B-B14F-4D97-AF65-F5344CB8AC3E}">
        <p14:creationId xmlns:p14="http://schemas.microsoft.com/office/powerpoint/2010/main" val="117067484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itle" preserve="1">
  <p:cSld name="1_Title Slide">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1763713" y="2349500"/>
            <a:ext cx="4606925" cy="1470025"/>
          </a:xfrm>
        </p:spPr>
        <p:txBody>
          <a:bodyPr anchor="b"/>
          <a:lstStyle>
            <a:lvl1pPr algn="r">
              <a:defRPr>
                <a:solidFill>
                  <a:schemeClr val="tx1"/>
                </a:solidFill>
              </a:defRPr>
            </a:lvl1pPr>
          </a:lstStyle>
          <a:p>
            <a:pPr lvl="0"/>
            <a:r>
              <a:rPr lang="en-GB" noProof="0"/>
              <a:t>Click to edit Master title style</a:t>
            </a:r>
          </a:p>
        </p:txBody>
      </p:sp>
      <p:sp>
        <p:nvSpPr>
          <p:cNvPr id="7171" name="Rectangle 3"/>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grpSp>
        <p:nvGrpSpPr>
          <p:cNvPr id="7191" name="Group 23"/>
          <p:cNvGrpSpPr>
            <a:grpSpLocks/>
          </p:cNvGrpSpPr>
          <p:nvPr userDrawn="1"/>
        </p:nvGrpSpPr>
        <p:grpSpPr bwMode="auto">
          <a:xfrm>
            <a:off x="6450013" y="3375025"/>
            <a:ext cx="2355850" cy="352425"/>
            <a:chOff x="4063" y="2126"/>
            <a:chExt cx="1484" cy="222"/>
          </a:xfrm>
        </p:grpSpPr>
        <p:sp>
          <p:nvSpPr>
            <p:cNvPr id="7178" name="Freeform 10"/>
            <p:cNvSpPr>
              <a:spLocks/>
            </p:cNvSpPr>
            <p:nvPr userDrawn="1"/>
          </p:nvSpPr>
          <p:spPr bwMode="invGray">
            <a:xfrm>
              <a:off x="4467"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79" name="Freeform 11"/>
            <p:cNvSpPr>
              <a:spLocks/>
            </p:cNvSpPr>
            <p:nvPr userDrawn="1"/>
          </p:nvSpPr>
          <p:spPr bwMode="invGray">
            <a:xfrm>
              <a:off x="5226"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0" name="Freeform 12"/>
            <p:cNvSpPr>
              <a:spLocks noEditPoints="1"/>
            </p:cNvSpPr>
            <p:nvPr userDrawn="1"/>
          </p:nvSpPr>
          <p:spPr bwMode="invGray">
            <a:xfrm>
              <a:off x="4289"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1" name="Freeform 13"/>
            <p:cNvSpPr>
              <a:spLocks/>
            </p:cNvSpPr>
            <p:nvPr userDrawn="1"/>
          </p:nvSpPr>
          <p:spPr bwMode="invGray">
            <a:xfrm>
              <a:off x="4529"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2" name="Freeform 14"/>
            <p:cNvSpPr>
              <a:spLocks/>
            </p:cNvSpPr>
            <p:nvPr userDrawn="1"/>
          </p:nvSpPr>
          <p:spPr bwMode="invGray">
            <a:xfrm>
              <a:off x="4453"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3" name="Freeform 15"/>
            <p:cNvSpPr>
              <a:spLocks noEditPoints="1"/>
            </p:cNvSpPr>
            <p:nvPr userDrawn="1"/>
          </p:nvSpPr>
          <p:spPr bwMode="invGray">
            <a:xfrm>
              <a:off x="5048"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4" name="Freeform 16"/>
            <p:cNvSpPr>
              <a:spLocks/>
            </p:cNvSpPr>
            <p:nvPr userDrawn="1"/>
          </p:nvSpPr>
          <p:spPr bwMode="invGray">
            <a:xfrm>
              <a:off x="5288"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5" name="Freeform 17"/>
            <p:cNvSpPr>
              <a:spLocks/>
            </p:cNvSpPr>
            <p:nvPr userDrawn="1"/>
          </p:nvSpPr>
          <p:spPr bwMode="invGray">
            <a:xfrm>
              <a:off x="5212"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6" name="Freeform 18"/>
            <p:cNvSpPr>
              <a:spLocks noEditPoints="1"/>
            </p:cNvSpPr>
            <p:nvPr userDrawn="1"/>
          </p:nvSpPr>
          <p:spPr bwMode="invGray">
            <a:xfrm>
              <a:off x="4636"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7" name="Freeform 19"/>
            <p:cNvSpPr>
              <a:spLocks noEditPoints="1"/>
            </p:cNvSpPr>
            <p:nvPr userDrawn="1"/>
          </p:nvSpPr>
          <p:spPr bwMode="invGray">
            <a:xfrm>
              <a:off x="5395"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8" name="Freeform 20"/>
            <p:cNvSpPr>
              <a:spLocks noEditPoints="1"/>
            </p:cNvSpPr>
            <p:nvPr userDrawn="1"/>
          </p:nvSpPr>
          <p:spPr bwMode="invGray">
            <a:xfrm>
              <a:off x="4825"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7189" name="Freeform 21"/>
            <p:cNvSpPr>
              <a:spLocks noEditPoints="1"/>
            </p:cNvSpPr>
            <p:nvPr userDrawn="1"/>
          </p:nvSpPr>
          <p:spPr bwMode="invGray">
            <a:xfrm>
              <a:off x="4063"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85191522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itle" preserve="1">
  <p:cSld name="8_Title Slide">
    <p:bg>
      <p:bgPr>
        <a:solidFill>
          <a:schemeClr val="bg1"/>
        </a:solidFill>
        <a:effectLst/>
      </p:bgPr>
    </p:bg>
    <p:spTree>
      <p:nvGrpSpPr>
        <p:cNvPr id="1" name=""/>
        <p:cNvGrpSpPr/>
        <p:nvPr/>
      </p:nvGrpSpPr>
      <p:grpSpPr>
        <a:xfrm>
          <a:off x="0" y="0"/>
          <a:ext cx="0" cy="0"/>
          <a:chOff x="0" y="0"/>
          <a:chExt cx="0" cy="0"/>
        </a:xfrm>
      </p:grpSpPr>
      <p:grpSp>
        <p:nvGrpSpPr>
          <p:cNvPr id="2" name="Group 1"/>
          <p:cNvGrpSpPr/>
          <p:nvPr userDrawn="1"/>
        </p:nvGrpSpPr>
        <p:grpSpPr>
          <a:xfrm>
            <a:off x="942975" y="694280"/>
            <a:ext cx="1997075" cy="352425"/>
            <a:chOff x="6808788" y="3375025"/>
            <a:chExt cx="1997075" cy="352425"/>
          </a:xfrm>
        </p:grpSpPr>
        <p:sp>
          <p:nvSpPr>
            <p:cNvPr id="7178" name="Freeform 10"/>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79" name="Freeform 11"/>
            <p:cNvSpPr>
              <a:spLocks/>
            </p:cNvSpPr>
            <p:nvPr userDrawn="1"/>
          </p:nvSpPr>
          <p:spPr bwMode="invGray">
            <a:xfrm>
              <a:off x="8296276"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0" name="Freeform 12"/>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1" name="Freeform 13"/>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2" name="Freeform 14"/>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3" name="Freeform 15"/>
            <p:cNvSpPr>
              <a:spLocks noEditPoints="1"/>
            </p:cNvSpPr>
            <p:nvPr userDrawn="1"/>
          </p:nvSpPr>
          <p:spPr bwMode="invGray">
            <a:xfrm>
              <a:off x="8013701"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4" name="Freeform 16"/>
            <p:cNvSpPr>
              <a:spLocks/>
            </p:cNvSpPr>
            <p:nvPr userDrawn="1"/>
          </p:nvSpPr>
          <p:spPr bwMode="invGray">
            <a:xfrm>
              <a:off x="8394701"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5" name="Freeform 17"/>
            <p:cNvSpPr>
              <a:spLocks/>
            </p:cNvSpPr>
            <p:nvPr userDrawn="1"/>
          </p:nvSpPr>
          <p:spPr bwMode="invGray">
            <a:xfrm>
              <a:off x="8274051"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6" name="Freeform 18"/>
            <p:cNvSpPr>
              <a:spLocks noEditPoints="1"/>
            </p:cNvSpPr>
            <p:nvPr userDrawn="1"/>
          </p:nvSpPr>
          <p:spPr bwMode="invGray">
            <a:xfrm>
              <a:off x="7359651"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7" name="Freeform 19"/>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8" name="Freeform 20"/>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
        <p:nvSpPr>
          <p:cNvPr id="7170" name="Rectangle 2"/>
          <p:cNvSpPr>
            <a:spLocks noGrp="1" noChangeArrowheads="1"/>
          </p:cNvSpPr>
          <p:nvPr>
            <p:ph type="ctrTitle"/>
          </p:nvPr>
        </p:nvSpPr>
        <p:spPr>
          <a:xfrm>
            <a:off x="838800" y="2275200"/>
            <a:ext cx="7848000" cy="1080000"/>
          </a:xfrm>
        </p:spPr>
        <p:txBody>
          <a:bodyPr lIns="90000" tIns="46800" rIns="90000" bIns="46800" anchor="b"/>
          <a:lstStyle>
            <a:lvl1pPr algn="l">
              <a:defRPr>
                <a:solidFill>
                  <a:schemeClr val="tx1"/>
                </a:solidFill>
              </a:defRPr>
            </a:lvl1pPr>
          </a:lstStyle>
          <a:p>
            <a:pPr lvl="0"/>
            <a:r>
              <a:rPr lang="en-GB" noProof="0" dirty="0"/>
              <a:t>Click to edit Master title style</a:t>
            </a:r>
          </a:p>
        </p:txBody>
      </p:sp>
      <p:sp>
        <p:nvSpPr>
          <p:cNvPr id="7171" name="Rectangle 3"/>
          <p:cNvSpPr>
            <a:spLocks noGrp="1" noChangeArrowheads="1"/>
          </p:cNvSpPr>
          <p:nvPr>
            <p:ph type="subTitle" idx="1"/>
          </p:nvPr>
        </p:nvSpPr>
        <p:spPr>
          <a:xfrm>
            <a:off x="838800" y="3646800"/>
            <a:ext cx="7848000" cy="622800"/>
          </a:xfrm>
        </p:spPr>
        <p:txBody>
          <a:bodyPr lIns="90000" tIns="46800" rIns="90000" bIns="46800"/>
          <a:lstStyle>
            <a:lvl1pPr algn="l">
              <a:defRPr sz="2000">
                <a:solidFill>
                  <a:srgbClr val="FFFFFF"/>
                </a:solidFill>
              </a:defRPr>
            </a:lvl1pPr>
          </a:lstStyle>
          <a:p>
            <a:pPr lvl="0"/>
            <a:r>
              <a:rPr lang="en-GB" noProof="0" dirty="0"/>
              <a:t>Click to edit Master subtitle style</a:t>
            </a:r>
          </a:p>
        </p:txBody>
      </p:sp>
    </p:spTree>
    <p:extLst>
      <p:ext uri="{BB962C8B-B14F-4D97-AF65-F5344CB8AC3E}">
        <p14:creationId xmlns:p14="http://schemas.microsoft.com/office/powerpoint/2010/main" val="230762733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itle" preserve="1">
  <p:cSld name="9_Title Slide">
    <p:bg>
      <p:bgPr>
        <a:solidFill>
          <a:srgbClr val="FFFFFF"/>
        </a:solidFill>
        <a:effectLst/>
      </p:bgPr>
    </p:bg>
    <p:spTree>
      <p:nvGrpSpPr>
        <p:cNvPr id="1" name=""/>
        <p:cNvGrpSpPr/>
        <p:nvPr/>
      </p:nvGrpSpPr>
      <p:grpSpPr>
        <a:xfrm>
          <a:off x="0" y="0"/>
          <a:ext cx="0" cy="0"/>
          <a:chOff x="0" y="0"/>
          <a:chExt cx="0" cy="0"/>
        </a:xfrm>
      </p:grpSpPr>
      <p:grpSp>
        <p:nvGrpSpPr>
          <p:cNvPr id="2" name="Group 1"/>
          <p:cNvGrpSpPr/>
          <p:nvPr userDrawn="1"/>
        </p:nvGrpSpPr>
        <p:grpSpPr>
          <a:xfrm>
            <a:off x="942975" y="694280"/>
            <a:ext cx="1997075" cy="352425"/>
            <a:chOff x="6808788" y="3375025"/>
            <a:chExt cx="1997075" cy="352425"/>
          </a:xfrm>
        </p:grpSpPr>
        <p:sp>
          <p:nvSpPr>
            <p:cNvPr id="7178" name="Freeform 10"/>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79" name="Freeform 11"/>
            <p:cNvSpPr>
              <a:spLocks/>
            </p:cNvSpPr>
            <p:nvPr userDrawn="1"/>
          </p:nvSpPr>
          <p:spPr bwMode="invGray">
            <a:xfrm>
              <a:off x="8296276"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0" name="Freeform 12"/>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1" name="Freeform 13"/>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2" name="Freeform 14"/>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3" name="Freeform 15"/>
            <p:cNvSpPr>
              <a:spLocks noEditPoints="1"/>
            </p:cNvSpPr>
            <p:nvPr userDrawn="1"/>
          </p:nvSpPr>
          <p:spPr bwMode="invGray">
            <a:xfrm>
              <a:off x="8013701"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4" name="Freeform 16"/>
            <p:cNvSpPr>
              <a:spLocks/>
            </p:cNvSpPr>
            <p:nvPr userDrawn="1"/>
          </p:nvSpPr>
          <p:spPr bwMode="invGray">
            <a:xfrm>
              <a:off x="8394701"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5" name="Freeform 17"/>
            <p:cNvSpPr>
              <a:spLocks/>
            </p:cNvSpPr>
            <p:nvPr userDrawn="1"/>
          </p:nvSpPr>
          <p:spPr bwMode="invGray">
            <a:xfrm>
              <a:off x="8274051"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6" name="Freeform 18"/>
            <p:cNvSpPr>
              <a:spLocks noEditPoints="1"/>
            </p:cNvSpPr>
            <p:nvPr userDrawn="1"/>
          </p:nvSpPr>
          <p:spPr bwMode="invGray">
            <a:xfrm>
              <a:off x="7359651"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7" name="Freeform 19"/>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8" name="Freeform 20"/>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
        <p:nvSpPr>
          <p:cNvPr id="7170" name="Rectangle 2"/>
          <p:cNvSpPr>
            <a:spLocks noGrp="1" noChangeArrowheads="1"/>
          </p:cNvSpPr>
          <p:nvPr>
            <p:ph type="ctrTitle"/>
          </p:nvPr>
        </p:nvSpPr>
        <p:spPr>
          <a:xfrm>
            <a:off x="838800" y="2275200"/>
            <a:ext cx="7848000" cy="1080000"/>
          </a:xfrm>
        </p:spPr>
        <p:txBody>
          <a:bodyPr lIns="90000" tIns="46800" rIns="90000" bIns="46800" anchor="b"/>
          <a:lstStyle>
            <a:lvl1pPr algn="l">
              <a:defRPr>
                <a:solidFill>
                  <a:schemeClr val="bg1"/>
                </a:solidFill>
              </a:defRPr>
            </a:lvl1pPr>
          </a:lstStyle>
          <a:p>
            <a:pPr lvl="0"/>
            <a:r>
              <a:rPr lang="en-GB" noProof="0" dirty="0"/>
              <a:t>Click to edit Master title style</a:t>
            </a:r>
          </a:p>
        </p:txBody>
      </p:sp>
      <p:sp>
        <p:nvSpPr>
          <p:cNvPr id="7171" name="Rectangle 3"/>
          <p:cNvSpPr>
            <a:spLocks noGrp="1" noChangeArrowheads="1"/>
          </p:cNvSpPr>
          <p:nvPr>
            <p:ph type="subTitle" idx="1"/>
          </p:nvPr>
        </p:nvSpPr>
        <p:spPr>
          <a:xfrm>
            <a:off x="838800" y="3646800"/>
            <a:ext cx="7848000" cy="622800"/>
          </a:xfrm>
        </p:spPr>
        <p:txBody>
          <a:bodyPr lIns="90000" tIns="46800" rIns="90000" bIns="46800"/>
          <a:lstStyle>
            <a:lvl1pPr algn="l">
              <a:defRPr sz="2000">
                <a:solidFill>
                  <a:schemeClr val="bg1"/>
                </a:solidFill>
              </a:defRPr>
            </a:lvl1pPr>
          </a:lstStyle>
          <a:p>
            <a:pPr lvl="0"/>
            <a:r>
              <a:rPr lang="en-GB" noProof="0" dirty="0"/>
              <a:t>Click to edit Master subtitle style</a:t>
            </a:r>
          </a:p>
        </p:txBody>
      </p:sp>
    </p:spTree>
    <p:extLst>
      <p:ext uri="{BB962C8B-B14F-4D97-AF65-F5344CB8AC3E}">
        <p14:creationId xmlns:p14="http://schemas.microsoft.com/office/powerpoint/2010/main" val="168740049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accent2"/>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ctrTitle"/>
          </p:nvPr>
        </p:nvSpPr>
        <p:spPr>
          <a:xfrm>
            <a:off x="468313" y="3141663"/>
            <a:ext cx="8207375" cy="606425"/>
          </a:xfrm>
        </p:spPr>
        <p:txBody>
          <a:bodyPr anchor="b"/>
          <a:lstStyle>
            <a:lvl1pPr>
              <a:defRPr>
                <a:solidFill>
                  <a:srgbClr val="FFFFFF"/>
                </a:solidFill>
              </a:defRPr>
            </a:lvl1pPr>
          </a:lstStyle>
          <a:p>
            <a:pPr lvl="0"/>
            <a:r>
              <a:rPr lang="en-GB" noProof="0"/>
              <a:t>Click to edit Master title style</a:t>
            </a:r>
          </a:p>
        </p:txBody>
      </p:sp>
      <p:sp>
        <p:nvSpPr>
          <p:cNvPr id="11267" name="Rectangle 3"/>
          <p:cNvSpPr>
            <a:spLocks noGrp="1" noChangeArrowheads="1"/>
          </p:cNvSpPr>
          <p:nvPr>
            <p:ph type="subTitle" idx="1"/>
          </p:nvPr>
        </p:nvSpPr>
        <p:spPr>
          <a:xfrm>
            <a:off x="468313" y="4076700"/>
            <a:ext cx="8207375" cy="1512888"/>
          </a:xfrm>
        </p:spPr>
        <p:txBody>
          <a:bodyPr/>
          <a:lstStyle>
            <a:lvl1pPr>
              <a:defRPr sz="2000">
                <a:solidFill>
                  <a:srgbClr val="FFFFFF"/>
                </a:solidFill>
              </a:defRPr>
            </a:lvl1pPr>
          </a:lstStyle>
          <a:p>
            <a:pPr lvl="0"/>
            <a:r>
              <a:rPr lang="en-GB" noProof="0"/>
              <a:t>Click to edit Master subtitle style</a:t>
            </a:r>
          </a:p>
        </p:txBody>
      </p:sp>
    </p:spTree>
    <p:extLst>
      <p:ext uri="{BB962C8B-B14F-4D97-AF65-F5344CB8AC3E}">
        <p14:creationId xmlns:p14="http://schemas.microsoft.com/office/powerpoint/2010/main" val="201175915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3_Title and Content">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8EB9E0"/>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8EB9E0"/>
                </a:solidFill>
              </a:defRPr>
            </a:lvl2pPr>
            <a:lvl3pPr>
              <a:defRPr sz="2800">
                <a:solidFill>
                  <a:srgbClr val="8EB9E0"/>
                </a:solidFill>
              </a:defRPr>
            </a:lvl3pPr>
            <a:lvl4pPr>
              <a:defRPr sz="2800">
                <a:solidFill>
                  <a:srgbClr val="8EB9E0"/>
                </a:solidFill>
              </a:defRPr>
            </a:lvl4pPr>
            <a:lvl5pPr>
              <a:defRPr sz="2800">
                <a:solidFill>
                  <a:srgbClr val="8EB9E0"/>
                </a:solidFill>
              </a:defRPr>
            </a:lvl5pPr>
            <a:lvl6pPr marL="1440000" indent="-360000">
              <a:defRPr sz="2800">
                <a:solidFill>
                  <a:srgbClr val="8EB9E0"/>
                </a:solidFill>
              </a:defRPr>
            </a:lvl6pPr>
            <a:lvl7pPr marL="1800000" indent="-360000">
              <a:defRPr sz="2800">
                <a:solidFill>
                  <a:srgbClr val="8EB9E0"/>
                </a:solidFill>
              </a:defRPr>
            </a:lvl7pPr>
            <a:lvl8pPr>
              <a:defRPr sz="2800">
                <a:solidFill>
                  <a:srgbClr val="8EB9E0"/>
                </a:solidFill>
              </a:defRPr>
            </a:lvl8pPr>
            <a:lvl9pPr>
              <a:defRPr sz="2800">
                <a:solidFill>
                  <a:srgbClr val="8EB9E0"/>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C8D5EC"/>
                </a:solidFill>
              </a:defRPr>
            </a:lvl1pPr>
          </a:lstStyle>
          <a:p>
            <a:endParaRPr lang="en-GB" dirty="0"/>
          </a:p>
        </p:txBody>
      </p:sp>
      <p:sp>
        <p:nvSpPr>
          <p:cNvPr id="5" name="Slide Number Placeholder 4"/>
          <p:cNvSpPr>
            <a:spLocks noGrp="1"/>
          </p:cNvSpPr>
          <p:nvPr>
            <p:ph type="sldNum" sz="quarter" idx="11"/>
          </p:nvPr>
        </p:nvSpPr>
        <p:spPr/>
        <p:txBody>
          <a:bodyPr/>
          <a:lstStyle>
            <a:lvl1pPr>
              <a:defRPr>
                <a:solidFill>
                  <a:srgbClr val="C8D5EC"/>
                </a:solidFill>
              </a:defRPr>
            </a:lvl1pPr>
          </a:lstStyle>
          <a:p>
            <a:r>
              <a:rPr lang="en-GB"/>
              <a:t>Page </a:t>
            </a:r>
            <a:fld id="{0C7D1B73-E000-4B87-870C-07BCD32C3451}"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C8D5EC"/>
                </a:solidFill>
              </a:defRPr>
            </a:lvl1pPr>
          </a:lstStyle>
          <a:p>
            <a:endParaRPr lang="en-GB" dirty="0"/>
          </a:p>
        </p:txBody>
      </p:sp>
      <p:grpSp>
        <p:nvGrpSpPr>
          <p:cNvPr id="19" name="Group 38"/>
          <p:cNvGrpSpPr>
            <a:grpSpLocks/>
          </p:cNvGrpSpPr>
          <p:nvPr userDrawn="1"/>
        </p:nvGrpSpPr>
        <p:grpSpPr bwMode="auto">
          <a:xfrm>
            <a:off x="7186613" y="6419850"/>
            <a:ext cx="1500187" cy="265113"/>
            <a:chOff x="385" y="949"/>
            <a:chExt cx="4036" cy="712"/>
          </a:xfrm>
        </p:grpSpPr>
        <p:sp>
          <p:nvSpPr>
            <p:cNvPr id="20"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21"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22"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23"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24"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25"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26"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27"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28"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29"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30"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grpSp>
    </p:spTree>
    <p:extLst>
      <p:ext uri="{BB962C8B-B14F-4D97-AF65-F5344CB8AC3E}">
        <p14:creationId xmlns:p14="http://schemas.microsoft.com/office/powerpoint/2010/main" val="125820406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2pPr>
              <a:defRPr sz="2200"/>
            </a:lvl2pPr>
            <a:lvl3pPr>
              <a:defRPr sz="2200"/>
            </a:lvl3pPr>
            <a:lvl4pPr>
              <a:defRPr sz="2200"/>
            </a:lvl4pPr>
            <a:lvl5pPr>
              <a:defRPr sz="2200"/>
            </a:lvl5pPr>
            <a:lvl6pPr>
              <a:defRPr sz="2200"/>
            </a:lvl6pPr>
            <a:lvl7pPr>
              <a:defRPr sz="2200"/>
            </a:lvl7pPr>
            <a:lvl8pPr>
              <a:defRPr sz="2200"/>
            </a:lvl8pPr>
            <a:lvl9pPr>
              <a:defRPr sz="22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76976427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grpSp>
        <p:nvGrpSpPr>
          <p:cNvPr id="6" name="Group 38"/>
          <p:cNvGrpSpPr>
            <a:grpSpLocks/>
          </p:cNvGrpSpPr>
          <p:nvPr userDrawn="1"/>
        </p:nvGrpSpPr>
        <p:grpSpPr bwMode="auto">
          <a:xfrm>
            <a:off x="7186613" y="6419850"/>
            <a:ext cx="1500187" cy="265113"/>
            <a:chOff x="385" y="949"/>
            <a:chExt cx="4036" cy="712"/>
          </a:xfrm>
        </p:grpSpPr>
        <p:sp>
          <p:nvSpPr>
            <p:cNvPr id="7"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48595941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itle" preserve="1">
  <p:cSld name="2_Title Slide">
    <p:spTree>
      <p:nvGrpSpPr>
        <p:cNvPr id="1" name=""/>
        <p:cNvGrpSpPr/>
        <p:nvPr/>
      </p:nvGrpSpPr>
      <p:grpSpPr>
        <a:xfrm>
          <a:off x="0" y="0"/>
          <a:ext cx="0" cy="0"/>
          <a:chOff x="0" y="0"/>
          <a:chExt cx="0" cy="0"/>
        </a:xfrm>
      </p:grpSpPr>
      <p:sp>
        <p:nvSpPr>
          <p:cNvPr id="77829" name="Rectangle 5"/>
          <p:cNvSpPr>
            <a:spLocks noGrp="1" noChangeArrowheads="1"/>
          </p:cNvSpPr>
          <p:nvPr>
            <p:ph type="ctrTitle"/>
          </p:nvPr>
        </p:nvSpPr>
        <p:spPr>
          <a:xfrm>
            <a:off x="1763713" y="2349500"/>
            <a:ext cx="4606925" cy="1470025"/>
          </a:xfrm>
        </p:spPr>
        <p:txBody>
          <a:bodyPr anchor="b"/>
          <a:lstStyle>
            <a:lvl1pPr algn="r">
              <a:defRPr/>
            </a:lvl1pPr>
          </a:lstStyle>
          <a:p>
            <a:pPr lvl="0"/>
            <a:r>
              <a:rPr lang="en-GB" noProof="0" dirty="0"/>
              <a:t>Click to edit Master title style</a:t>
            </a:r>
          </a:p>
        </p:txBody>
      </p:sp>
      <p:sp>
        <p:nvSpPr>
          <p:cNvPr id="77830" name="Rectangle 6"/>
          <p:cNvSpPr>
            <a:spLocks noGrp="1" noChangeArrowheads="1"/>
          </p:cNvSpPr>
          <p:nvPr>
            <p:ph type="subTitle" idx="1"/>
          </p:nvPr>
        </p:nvSpPr>
        <p:spPr>
          <a:xfrm>
            <a:off x="1763713" y="4076700"/>
            <a:ext cx="4608512" cy="1512888"/>
          </a:xfrm>
        </p:spPr>
        <p:txBody>
          <a:bodyPr/>
          <a:lstStyle>
            <a:lvl1pPr algn="r">
              <a:defRPr sz="2000">
                <a:solidFill>
                  <a:schemeClr val="bg1"/>
                </a:solidFill>
              </a:defRPr>
            </a:lvl1pPr>
          </a:lstStyle>
          <a:p>
            <a:pPr lvl="0"/>
            <a:r>
              <a:rPr lang="en-GB" noProof="0" dirty="0"/>
              <a:t>Click to edit Master subtitle style</a:t>
            </a:r>
          </a:p>
        </p:txBody>
      </p:sp>
      <p:sp>
        <p:nvSpPr>
          <p:cNvPr id="77870" name="Freeform 46"/>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1" name="Freeform 47"/>
          <p:cNvSpPr>
            <a:spLocks/>
          </p:cNvSpPr>
          <p:nvPr userDrawn="1"/>
        </p:nvSpPr>
        <p:spPr bwMode="invGray">
          <a:xfrm>
            <a:off x="8296275"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2" name="Freeform 48"/>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3" name="Freeform 49"/>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4" name="Freeform 50"/>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5" name="Freeform 51"/>
          <p:cNvSpPr>
            <a:spLocks noEditPoints="1"/>
          </p:cNvSpPr>
          <p:nvPr userDrawn="1"/>
        </p:nvSpPr>
        <p:spPr bwMode="invGray">
          <a:xfrm>
            <a:off x="8013700"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6" name="Freeform 52"/>
          <p:cNvSpPr>
            <a:spLocks/>
          </p:cNvSpPr>
          <p:nvPr userDrawn="1"/>
        </p:nvSpPr>
        <p:spPr bwMode="invGray">
          <a:xfrm>
            <a:off x="8394700"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7" name="Freeform 53"/>
          <p:cNvSpPr>
            <a:spLocks/>
          </p:cNvSpPr>
          <p:nvPr userDrawn="1"/>
        </p:nvSpPr>
        <p:spPr bwMode="invGray">
          <a:xfrm>
            <a:off x="8274050"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8" name="Freeform 54"/>
          <p:cNvSpPr>
            <a:spLocks noEditPoints="1"/>
          </p:cNvSpPr>
          <p:nvPr userDrawn="1"/>
        </p:nvSpPr>
        <p:spPr bwMode="invGray">
          <a:xfrm>
            <a:off x="7359650"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9" name="Freeform 55"/>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80" name="Freeform 56"/>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77881" name="Freeform 57"/>
          <p:cNvSpPr>
            <a:spLocks noEditPoints="1"/>
          </p:cNvSpPr>
          <p:nvPr userDrawn="1"/>
        </p:nvSpPr>
        <p:spPr bwMode="invGray">
          <a:xfrm>
            <a:off x="6450013"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Tree>
    <p:extLst>
      <p:ext uri="{BB962C8B-B14F-4D97-AF65-F5344CB8AC3E}">
        <p14:creationId xmlns:p14="http://schemas.microsoft.com/office/powerpoint/2010/main" val="334900188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endParaRPr lang="en-GB" dirty="0"/>
          </a:p>
        </p:txBody>
      </p:sp>
      <p:sp>
        <p:nvSpPr>
          <p:cNvPr id="3" name="Content Placeholder 2"/>
          <p:cNvSpPr>
            <a:spLocks noGrp="1"/>
          </p:cNvSpPr>
          <p:nvPr>
            <p:ph idx="1"/>
          </p:nvPr>
        </p:nvSpPr>
        <p:spPr/>
        <p:txBody>
          <a:bodyPr/>
          <a:lstStyle>
            <a:lvl1pPr>
              <a:defRPr sz="1600"/>
            </a:lvl1pPr>
            <a:lvl2pPr>
              <a:defRPr sz="1600"/>
            </a:lvl2pPr>
            <a:lvl3pPr marL="270000" indent="-270000">
              <a:defRPr sz="1600"/>
            </a:lvl3pPr>
            <a:lvl4pPr marL="540000" indent="-270000">
              <a:defRPr sz="1600"/>
            </a:lvl4pPr>
            <a:lvl5pPr marL="810000" indent="-270000">
              <a:defRPr sz="1600"/>
            </a:lvl5pPr>
            <a:lvl6pPr marL="1080000" indent="-270000">
              <a:defRPr sz="1600"/>
            </a:lvl6pPr>
            <a:lvl7pPr marL="1350000" indent="-270000">
              <a:defRPr sz="1600"/>
            </a:lvl7pPr>
            <a:lvl8pPr marL="1620000" indent="-270000">
              <a:defRPr sz="1600"/>
            </a:lvl8pPr>
            <a:lvl9pPr marL="1890000" indent="-27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226692361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476250"/>
            <a:ext cx="8231188" cy="1081088"/>
          </a:xfrm>
        </p:spPr>
        <p:txBody>
          <a:bodyPr/>
          <a:lstStyle/>
          <a:p>
            <a:r>
              <a:rPr lang="en-US"/>
              <a:t>Click to edit Master title style</a:t>
            </a:r>
            <a:endParaRPr lang="en-GB"/>
          </a:p>
        </p:txBody>
      </p:sp>
      <p:sp>
        <p:nvSpPr>
          <p:cNvPr id="3" name="Text Placeholder 2"/>
          <p:cNvSpPr>
            <a:spLocks noGrp="1"/>
          </p:cNvSpPr>
          <p:nvPr>
            <p:ph type="body" sz="half" idx="1"/>
          </p:nvPr>
        </p:nvSpPr>
        <p:spPr>
          <a:xfrm>
            <a:off x="457200" y="1773238"/>
            <a:ext cx="4038600" cy="4535487"/>
          </a:xfrm>
        </p:spPr>
        <p:txBody>
          <a:bodyPr/>
          <a:lstStyle>
            <a:lvl1pPr>
              <a:defRPr sz="1600"/>
            </a:lvl1pPr>
            <a:lvl2pPr>
              <a:defRPr sz="1600"/>
            </a:lvl2pPr>
            <a:lvl3pPr>
              <a:defRPr sz="1600"/>
            </a:lvl3pPr>
            <a:lvl4pPr>
              <a:defRPr sz="1600"/>
            </a:lvl4pPr>
            <a:lvl5pPr>
              <a:defRPr sz="1600"/>
            </a:lvl5pPr>
            <a:lvl6pPr marL="1440000" indent="-360000">
              <a:defRPr sz="1600" baseline="0"/>
            </a:lvl6pPr>
            <a:lvl7pPr marL="1800000" indent="-360000">
              <a:defRPr sz="1600" baseline="0"/>
            </a:lvl7pPr>
            <a:lvl8pPr marL="2160000" indent="-360000">
              <a:defRPr sz="1600"/>
            </a:lvl8pPr>
            <a:lvl9pPr marL="2520000" indent="-36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endParaRPr lang="en-US" dirty="0"/>
          </a:p>
          <a:p>
            <a:pPr lvl="6"/>
            <a:endParaRPr lang="en-GB" dirty="0"/>
          </a:p>
        </p:txBody>
      </p:sp>
      <p:sp>
        <p:nvSpPr>
          <p:cNvPr id="4" name="Content Placeholder 3"/>
          <p:cNvSpPr>
            <a:spLocks noGrp="1"/>
          </p:cNvSpPr>
          <p:nvPr>
            <p:ph sz="half" idx="2"/>
          </p:nvPr>
        </p:nvSpPr>
        <p:spPr>
          <a:xfrm>
            <a:off x="4648200" y="1773238"/>
            <a:ext cx="4038600" cy="4535487"/>
          </a:xfrm>
        </p:spPr>
        <p:txBody>
          <a:bodyPr/>
          <a:lstStyle>
            <a:lvl1pPr>
              <a:defRPr sz="1600"/>
            </a:lvl1pPr>
            <a:lvl2pPr>
              <a:defRPr sz="1600"/>
            </a:lvl2pPr>
            <a:lvl3pPr>
              <a:defRPr sz="1600"/>
            </a:lvl3pPr>
            <a:lvl4pPr>
              <a:defRPr sz="1600"/>
            </a:lvl4pPr>
            <a:lvl5pPr>
              <a:defRPr sz="1600"/>
            </a:lvl5pPr>
            <a:lvl6pPr marL="1440000" indent="-360000">
              <a:defRPr sz="1600"/>
            </a:lvl6pPr>
            <a:lvl7pPr marL="1800000" indent="-360000">
              <a:defRPr sz="1600" baseline="0"/>
            </a:lvl7pPr>
            <a:lvl8pPr marL="2160000" indent="-360000">
              <a:defRPr sz="1600"/>
            </a:lvl8pPr>
            <a:lvl9pPr marL="2520000" indent="-36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grpSp>
        <p:nvGrpSpPr>
          <p:cNvPr id="8" name="Group 38"/>
          <p:cNvGrpSpPr>
            <a:grpSpLocks/>
          </p:cNvGrpSpPr>
          <p:nvPr userDrawn="1"/>
        </p:nvGrpSpPr>
        <p:grpSpPr bwMode="auto">
          <a:xfrm>
            <a:off x="7186613" y="6419850"/>
            <a:ext cx="1500187" cy="265113"/>
            <a:chOff x="385" y="949"/>
            <a:chExt cx="4036" cy="712"/>
          </a:xfrm>
        </p:grpSpPr>
        <p:sp>
          <p:nvSpPr>
            <p:cNvPr id="9"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9"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50187640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itle" preserve="1">
  <p:cSld name="3_Title Slide">
    <p:bg>
      <p:bgPr>
        <a:solidFill>
          <a:srgbClr val="FFFFFF"/>
        </a:solidFill>
        <a:effectLst/>
      </p:bgPr>
    </p:bg>
    <p:spTree>
      <p:nvGrpSpPr>
        <p:cNvPr id="1" name=""/>
        <p:cNvGrpSpPr/>
        <p:nvPr/>
      </p:nvGrpSpPr>
      <p:grpSpPr>
        <a:xfrm>
          <a:off x="0" y="0"/>
          <a:ext cx="0" cy="0"/>
          <a:chOff x="0" y="0"/>
          <a:chExt cx="0" cy="0"/>
        </a:xfrm>
      </p:grpSpPr>
      <p:sp>
        <p:nvSpPr>
          <p:cNvPr id="25618" name="Rectangle 18"/>
          <p:cNvSpPr>
            <a:spLocks noGrp="1" noChangeArrowheads="1"/>
          </p:cNvSpPr>
          <p:nvPr>
            <p:ph type="ctrTitle"/>
          </p:nvPr>
        </p:nvSpPr>
        <p:spPr>
          <a:xfrm>
            <a:off x="2830513" y="2349500"/>
            <a:ext cx="4606925" cy="1470025"/>
          </a:xfrm>
        </p:spPr>
        <p:txBody>
          <a:bodyPr/>
          <a:lstStyle>
            <a:lvl1pPr>
              <a:defRPr>
                <a:solidFill>
                  <a:schemeClr val="bg1"/>
                </a:solidFill>
              </a:defRPr>
            </a:lvl1pPr>
          </a:lstStyle>
          <a:p>
            <a:pPr lvl="0"/>
            <a:r>
              <a:rPr lang="en-GB" noProof="0"/>
              <a:t>Click to edit Master title style</a:t>
            </a:r>
          </a:p>
        </p:txBody>
      </p:sp>
      <p:sp>
        <p:nvSpPr>
          <p:cNvPr id="25619" name="Rectangle 19"/>
          <p:cNvSpPr>
            <a:spLocks noGrp="1" noChangeArrowheads="1"/>
          </p:cNvSpPr>
          <p:nvPr>
            <p:ph type="subTitle" idx="1"/>
          </p:nvPr>
        </p:nvSpPr>
        <p:spPr>
          <a:xfrm>
            <a:off x="2830513" y="4076700"/>
            <a:ext cx="4608512" cy="1512888"/>
          </a:xfrm>
        </p:spPr>
        <p:txBody>
          <a:bodyPr/>
          <a:lstStyle>
            <a:lvl1pPr>
              <a:defRPr sz="2000">
                <a:solidFill>
                  <a:schemeClr val="bg1"/>
                </a:solidFill>
              </a:defRPr>
            </a:lvl1pPr>
          </a:lstStyle>
          <a:p>
            <a:pPr lvl="0"/>
            <a:r>
              <a:rPr lang="en-GB" noProof="0"/>
              <a:t>Click to edit Master subtitle style</a:t>
            </a:r>
          </a:p>
        </p:txBody>
      </p:sp>
      <p:sp>
        <p:nvSpPr>
          <p:cNvPr id="25623" name="Freeform 23"/>
          <p:cNvSpPr>
            <a:spLocks noEditPoints="1"/>
          </p:cNvSpPr>
          <p:nvPr userDrawn="1"/>
        </p:nvSpPr>
        <p:spPr bwMode="invGray">
          <a:xfrm>
            <a:off x="358775" y="2451100"/>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grpSp>
        <p:nvGrpSpPr>
          <p:cNvPr id="25635" name="Group 35"/>
          <p:cNvGrpSpPr>
            <a:grpSpLocks/>
          </p:cNvGrpSpPr>
          <p:nvPr userDrawn="1"/>
        </p:nvGrpSpPr>
        <p:grpSpPr bwMode="auto">
          <a:xfrm>
            <a:off x="619125" y="2413000"/>
            <a:ext cx="2078038" cy="352425"/>
            <a:chOff x="390" y="1520"/>
            <a:chExt cx="1309" cy="222"/>
          </a:xfrm>
        </p:grpSpPr>
        <p:sp>
          <p:nvSpPr>
            <p:cNvPr id="25621" name="Freeform 21"/>
            <p:cNvSpPr>
              <a:spLocks/>
            </p:cNvSpPr>
            <p:nvPr userDrawn="1"/>
          </p:nvSpPr>
          <p:spPr bwMode="invGray">
            <a:xfrm>
              <a:off x="404" y="1537"/>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2" name="Freeform 22"/>
            <p:cNvSpPr>
              <a:spLocks/>
            </p:cNvSpPr>
            <p:nvPr userDrawn="1"/>
          </p:nvSpPr>
          <p:spPr bwMode="invGray">
            <a:xfrm>
              <a:off x="1163" y="1537"/>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4" name="Freeform 24"/>
            <p:cNvSpPr>
              <a:spLocks/>
            </p:cNvSpPr>
            <p:nvPr userDrawn="1"/>
          </p:nvSpPr>
          <p:spPr bwMode="invGray">
            <a:xfrm>
              <a:off x="466" y="1591"/>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5" name="Freeform 25"/>
            <p:cNvSpPr>
              <a:spLocks/>
            </p:cNvSpPr>
            <p:nvPr userDrawn="1"/>
          </p:nvSpPr>
          <p:spPr bwMode="invGray">
            <a:xfrm>
              <a:off x="390" y="1599"/>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6" name="Freeform 26"/>
            <p:cNvSpPr>
              <a:spLocks noEditPoints="1"/>
            </p:cNvSpPr>
            <p:nvPr userDrawn="1"/>
          </p:nvSpPr>
          <p:spPr bwMode="invGray">
            <a:xfrm>
              <a:off x="985" y="1544"/>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7" name="Freeform 27"/>
            <p:cNvSpPr>
              <a:spLocks/>
            </p:cNvSpPr>
            <p:nvPr userDrawn="1"/>
          </p:nvSpPr>
          <p:spPr bwMode="invGray">
            <a:xfrm>
              <a:off x="1225" y="1591"/>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8" name="Freeform 28"/>
            <p:cNvSpPr>
              <a:spLocks/>
            </p:cNvSpPr>
            <p:nvPr userDrawn="1"/>
          </p:nvSpPr>
          <p:spPr bwMode="invGray">
            <a:xfrm>
              <a:off x="1149" y="1599"/>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9" name="Freeform 29"/>
            <p:cNvSpPr>
              <a:spLocks noEditPoints="1"/>
            </p:cNvSpPr>
            <p:nvPr userDrawn="1"/>
          </p:nvSpPr>
          <p:spPr bwMode="invGray">
            <a:xfrm>
              <a:off x="573" y="1524"/>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30" name="Freeform 30"/>
            <p:cNvSpPr>
              <a:spLocks noEditPoints="1"/>
            </p:cNvSpPr>
            <p:nvPr userDrawn="1"/>
          </p:nvSpPr>
          <p:spPr bwMode="invGray">
            <a:xfrm>
              <a:off x="1332" y="1524"/>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31" name="Freeform 31"/>
            <p:cNvSpPr>
              <a:spLocks noEditPoints="1"/>
            </p:cNvSpPr>
            <p:nvPr userDrawn="1"/>
          </p:nvSpPr>
          <p:spPr bwMode="invGray">
            <a:xfrm>
              <a:off x="762" y="1520"/>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25632" name="Freeform 32"/>
            <p:cNvSpPr>
              <a:spLocks noEditPoints="1"/>
            </p:cNvSpPr>
            <p:nvPr userDrawn="1"/>
          </p:nvSpPr>
          <p:spPr bwMode="invGray">
            <a:xfrm>
              <a:off x="1521" y="1520"/>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242024279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 preserve="1">
  <p:cSld name="2_Title and Conten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999EA0"/>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solidFill>
                  <a:schemeClr val="accent2"/>
                </a:solidFill>
              </a:defRPr>
            </a:lvl1pPr>
            <a:lvl2pPr>
              <a:defRPr sz="2800">
                <a:solidFill>
                  <a:srgbClr val="999EA0"/>
                </a:solidFill>
              </a:defRPr>
            </a:lvl2pPr>
            <a:lvl3pPr>
              <a:defRPr sz="2800">
                <a:solidFill>
                  <a:srgbClr val="999EA0"/>
                </a:solidFill>
              </a:defRPr>
            </a:lvl3pPr>
            <a:lvl4pPr>
              <a:defRPr sz="2800">
                <a:solidFill>
                  <a:srgbClr val="999EA0"/>
                </a:solidFill>
              </a:defRPr>
            </a:lvl4pPr>
            <a:lvl5pPr>
              <a:defRPr sz="2800">
                <a:solidFill>
                  <a:srgbClr val="999EA0"/>
                </a:solidFill>
              </a:defRPr>
            </a:lvl5pPr>
            <a:lvl6pPr marL="1440000" indent="-360000">
              <a:defRPr sz="2800">
                <a:solidFill>
                  <a:srgbClr val="999EA0"/>
                </a:solidFill>
              </a:defRPr>
            </a:lvl6pPr>
            <a:lvl7pPr marL="1800000" indent="-360000">
              <a:defRPr sz="2800">
                <a:solidFill>
                  <a:srgbClr val="999EA0"/>
                </a:solidFill>
              </a:defRPr>
            </a:lvl7pPr>
            <a:lvl8pPr>
              <a:defRPr sz="2800">
                <a:solidFill>
                  <a:srgbClr val="999EA0"/>
                </a:solidFill>
              </a:defRPr>
            </a:lvl8pPr>
            <a:lvl9pPr>
              <a:defRPr sz="2800">
                <a:solidFill>
                  <a:srgbClr val="999EA0"/>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260602740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itle" preserve="1">
  <p:cSld name="4_Title Slide">
    <p:bg>
      <p:bgPr>
        <a:solidFill>
          <a:schemeClr val="bg1"/>
        </a:solidFill>
        <a:effectLst/>
      </p:bgPr>
    </p:bg>
    <p:spTree>
      <p:nvGrpSpPr>
        <p:cNvPr id="1" name=""/>
        <p:cNvGrpSpPr/>
        <p:nvPr/>
      </p:nvGrpSpPr>
      <p:grpSpPr>
        <a:xfrm>
          <a:off x="0" y="0"/>
          <a:ext cx="0" cy="0"/>
          <a:chOff x="0" y="0"/>
          <a:chExt cx="0" cy="0"/>
        </a:xfrm>
      </p:grpSpPr>
      <p:sp>
        <p:nvSpPr>
          <p:cNvPr id="34822" name="Rectangle 6"/>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grpSp>
        <p:nvGrpSpPr>
          <p:cNvPr id="34823" name="Group 7"/>
          <p:cNvGrpSpPr>
            <a:grpSpLocks/>
          </p:cNvGrpSpPr>
          <p:nvPr userDrawn="1"/>
        </p:nvGrpSpPr>
        <p:grpSpPr bwMode="auto">
          <a:xfrm>
            <a:off x="4033838" y="3375025"/>
            <a:ext cx="2355850" cy="352425"/>
            <a:chOff x="4063" y="2126"/>
            <a:chExt cx="1484" cy="222"/>
          </a:xfrm>
        </p:grpSpPr>
        <p:sp>
          <p:nvSpPr>
            <p:cNvPr id="34824" name="Freeform 8"/>
            <p:cNvSpPr>
              <a:spLocks/>
            </p:cNvSpPr>
            <p:nvPr userDrawn="1"/>
          </p:nvSpPr>
          <p:spPr bwMode="invGray">
            <a:xfrm>
              <a:off x="4467"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5" name="Freeform 9"/>
            <p:cNvSpPr>
              <a:spLocks/>
            </p:cNvSpPr>
            <p:nvPr userDrawn="1"/>
          </p:nvSpPr>
          <p:spPr bwMode="invGray">
            <a:xfrm>
              <a:off x="5226"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6" name="Freeform 10"/>
            <p:cNvSpPr>
              <a:spLocks noEditPoints="1"/>
            </p:cNvSpPr>
            <p:nvPr userDrawn="1"/>
          </p:nvSpPr>
          <p:spPr bwMode="invGray">
            <a:xfrm>
              <a:off x="4289"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7" name="Freeform 11"/>
            <p:cNvSpPr>
              <a:spLocks/>
            </p:cNvSpPr>
            <p:nvPr userDrawn="1"/>
          </p:nvSpPr>
          <p:spPr bwMode="invGray">
            <a:xfrm>
              <a:off x="4529"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8" name="Freeform 12"/>
            <p:cNvSpPr>
              <a:spLocks/>
            </p:cNvSpPr>
            <p:nvPr userDrawn="1"/>
          </p:nvSpPr>
          <p:spPr bwMode="invGray">
            <a:xfrm>
              <a:off x="4453"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9" name="Freeform 13"/>
            <p:cNvSpPr>
              <a:spLocks noEditPoints="1"/>
            </p:cNvSpPr>
            <p:nvPr userDrawn="1"/>
          </p:nvSpPr>
          <p:spPr bwMode="invGray">
            <a:xfrm>
              <a:off x="5048"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0" name="Freeform 14"/>
            <p:cNvSpPr>
              <a:spLocks/>
            </p:cNvSpPr>
            <p:nvPr userDrawn="1"/>
          </p:nvSpPr>
          <p:spPr bwMode="invGray">
            <a:xfrm>
              <a:off x="5288"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1" name="Freeform 15"/>
            <p:cNvSpPr>
              <a:spLocks/>
            </p:cNvSpPr>
            <p:nvPr userDrawn="1"/>
          </p:nvSpPr>
          <p:spPr bwMode="invGray">
            <a:xfrm>
              <a:off x="5212"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2" name="Freeform 16"/>
            <p:cNvSpPr>
              <a:spLocks noEditPoints="1"/>
            </p:cNvSpPr>
            <p:nvPr userDrawn="1"/>
          </p:nvSpPr>
          <p:spPr bwMode="invGray">
            <a:xfrm>
              <a:off x="4636"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3" name="Freeform 17"/>
            <p:cNvSpPr>
              <a:spLocks noEditPoints="1"/>
            </p:cNvSpPr>
            <p:nvPr userDrawn="1"/>
          </p:nvSpPr>
          <p:spPr bwMode="invGray">
            <a:xfrm>
              <a:off x="5395"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4" name="Freeform 18"/>
            <p:cNvSpPr>
              <a:spLocks noEditPoints="1"/>
            </p:cNvSpPr>
            <p:nvPr userDrawn="1"/>
          </p:nvSpPr>
          <p:spPr bwMode="invGray">
            <a:xfrm>
              <a:off x="4825"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34835" name="Freeform 19"/>
            <p:cNvSpPr>
              <a:spLocks noEditPoints="1"/>
            </p:cNvSpPr>
            <p:nvPr userDrawn="1"/>
          </p:nvSpPr>
          <p:spPr bwMode="invGray">
            <a:xfrm>
              <a:off x="4063"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944381939"/>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itle" preserve="1">
  <p:cSld name="10_Title Slide">
    <p:bg>
      <p:bgPr>
        <a:solidFill>
          <a:schemeClr val="bg1"/>
        </a:solidFill>
        <a:effectLst/>
      </p:bgPr>
    </p:bg>
    <p:spTree>
      <p:nvGrpSpPr>
        <p:cNvPr id="1" name=""/>
        <p:cNvGrpSpPr/>
        <p:nvPr/>
      </p:nvGrpSpPr>
      <p:grpSpPr>
        <a:xfrm>
          <a:off x="0" y="0"/>
          <a:ext cx="0" cy="0"/>
          <a:chOff x="0" y="0"/>
          <a:chExt cx="0" cy="0"/>
        </a:xfrm>
      </p:grpSpPr>
      <p:sp>
        <p:nvSpPr>
          <p:cNvPr id="34822" name="Rectangle 6"/>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spTree>
    <p:extLst>
      <p:ext uri="{BB962C8B-B14F-4D97-AF65-F5344CB8AC3E}">
        <p14:creationId xmlns:p14="http://schemas.microsoft.com/office/powerpoint/2010/main" val="9799814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3_Title and Content">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8EB9E0"/>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8EB9E0"/>
                </a:solidFill>
              </a:defRPr>
            </a:lvl2pPr>
            <a:lvl3pPr>
              <a:defRPr sz="2800">
                <a:solidFill>
                  <a:srgbClr val="8EB9E0"/>
                </a:solidFill>
              </a:defRPr>
            </a:lvl3pPr>
            <a:lvl4pPr>
              <a:defRPr sz="2800">
                <a:solidFill>
                  <a:srgbClr val="8EB9E0"/>
                </a:solidFill>
              </a:defRPr>
            </a:lvl4pPr>
            <a:lvl5pPr>
              <a:defRPr sz="2800">
                <a:solidFill>
                  <a:srgbClr val="8EB9E0"/>
                </a:solidFill>
              </a:defRPr>
            </a:lvl5pPr>
            <a:lvl6pPr marL="1440000" indent="-360000">
              <a:defRPr sz="2800">
                <a:solidFill>
                  <a:srgbClr val="8EB9E0"/>
                </a:solidFill>
              </a:defRPr>
            </a:lvl6pPr>
            <a:lvl7pPr marL="1800000" indent="-360000">
              <a:defRPr sz="2800">
                <a:solidFill>
                  <a:srgbClr val="8EB9E0"/>
                </a:solidFill>
              </a:defRPr>
            </a:lvl7pPr>
            <a:lvl8pPr>
              <a:defRPr sz="2800">
                <a:solidFill>
                  <a:srgbClr val="8EB9E0"/>
                </a:solidFill>
              </a:defRPr>
            </a:lvl8pPr>
            <a:lvl9pPr>
              <a:defRPr sz="2800">
                <a:solidFill>
                  <a:srgbClr val="8EB9E0"/>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grpSp>
        <p:nvGrpSpPr>
          <p:cNvPr id="19" name="Group 38"/>
          <p:cNvGrpSpPr>
            <a:grpSpLocks/>
          </p:cNvGrpSpPr>
          <p:nvPr userDrawn="1"/>
        </p:nvGrpSpPr>
        <p:grpSpPr bwMode="auto">
          <a:xfrm>
            <a:off x="7186613" y="6419850"/>
            <a:ext cx="1500187" cy="265113"/>
            <a:chOff x="385" y="949"/>
            <a:chExt cx="4036" cy="712"/>
          </a:xfrm>
        </p:grpSpPr>
        <p:sp>
          <p:nvSpPr>
            <p:cNvPr id="20"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1"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2"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3"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4"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6"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7"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8"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9"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0"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85054795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itle" preserve="1">
  <p:cSld name="5_Title Slide">
    <p:bg>
      <p:bgPr>
        <a:solidFill>
          <a:schemeClr val="bg1"/>
        </a:solidFill>
        <a:effectLst/>
      </p:bgPr>
    </p:bg>
    <p:spTree>
      <p:nvGrpSpPr>
        <p:cNvPr id="1" name=""/>
        <p:cNvGrpSpPr/>
        <p:nvPr/>
      </p:nvGrpSpPr>
      <p:grpSpPr>
        <a:xfrm>
          <a:off x="0" y="0"/>
          <a:ext cx="0" cy="0"/>
          <a:chOff x="0" y="0"/>
          <a:chExt cx="0" cy="0"/>
        </a:xfrm>
      </p:grpSpPr>
      <p:sp>
        <p:nvSpPr>
          <p:cNvPr id="128005" name="Rectangle 5"/>
          <p:cNvSpPr>
            <a:spLocks noGrp="1" noChangeArrowheads="1"/>
          </p:cNvSpPr>
          <p:nvPr>
            <p:ph type="ctrTitle"/>
          </p:nvPr>
        </p:nvSpPr>
        <p:spPr>
          <a:xfrm>
            <a:off x="2830513" y="2349500"/>
            <a:ext cx="4606925" cy="1470025"/>
          </a:xfrm>
        </p:spPr>
        <p:txBody>
          <a:bodyPr/>
          <a:lstStyle>
            <a:lvl1pPr>
              <a:defRPr>
                <a:solidFill>
                  <a:srgbClr val="FFFFFF"/>
                </a:solidFill>
              </a:defRPr>
            </a:lvl1pPr>
          </a:lstStyle>
          <a:p>
            <a:pPr lvl="0"/>
            <a:r>
              <a:rPr lang="en-GB" noProof="0"/>
              <a:t>Click to edit Master title style</a:t>
            </a:r>
          </a:p>
        </p:txBody>
      </p:sp>
      <p:sp>
        <p:nvSpPr>
          <p:cNvPr id="128006" name="Rectangle 6"/>
          <p:cNvSpPr>
            <a:spLocks noGrp="1" noChangeArrowheads="1"/>
          </p:cNvSpPr>
          <p:nvPr>
            <p:ph type="subTitle" idx="1"/>
          </p:nvPr>
        </p:nvSpPr>
        <p:spPr>
          <a:xfrm>
            <a:off x="2830513" y="4076700"/>
            <a:ext cx="4608512" cy="1512888"/>
          </a:xfrm>
        </p:spPr>
        <p:txBody>
          <a:bodyPr/>
          <a:lstStyle>
            <a:lvl1pPr>
              <a:defRPr sz="2000">
                <a:solidFill>
                  <a:srgbClr val="FFFFFF"/>
                </a:solidFill>
              </a:defRPr>
            </a:lvl1pPr>
          </a:lstStyle>
          <a:p>
            <a:pPr lvl="0"/>
            <a:r>
              <a:rPr lang="en-GB" noProof="0"/>
              <a:t>Click to edit Master subtitle style</a:t>
            </a:r>
          </a:p>
        </p:txBody>
      </p:sp>
      <p:grpSp>
        <p:nvGrpSpPr>
          <p:cNvPr id="128007" name="Group 7"/>
          <p:cNvGrpSpPr>
            <a:grpSpLocks/>
          </p:cNvGrpSpPr>
          <p:nvPr userDrawn="1"/>
        </p:nvGrpSpPr>
        <p:grpSpPr bwMode="auto">
          <a:xfrm>
            <a:off x="358775" y="2413000"/>
            <a:ext cx="2338388" cy="352425"/>
            <a:chOff x="452" y="2126"/>
            <a:chExt cx="1473" cy="222"/>
          </a:xfrm>
        </p:grpSpPr>
        <p:sp>
          <p:nvSpPr>
            <p:cNvPr id="128008" name="Freeform 8"/>
            <p:cNvSpPr>
              <a:spLocks/>
            </p:cNvSpPr>
            <p:nvPr userDrawn="1"/>
          </p:nvSpPr>
          <p:spPr bwMode="invGray">
            <a:xfrm>
              <a:off x="630"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28009" name="Freeform 9"/>
            <p:cNvSpPr>
              <a:spLocks/>
            </p:cNvSpPr>
            <p:nvPr userDrawn="1"/>
          </p:nvSpPr>
          <p:spPr bwMode="invGray">
            <a:xfrm>
              <a:off x="1389"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28010" name="Freeform 10"/>
            <p:cNvSpPr>
              <a:spLocks noEditPoints="1"/>
            </p:cNvSpPr>
            <p:nvPr userDrawn="1"/>
          </p:nvSpPr>
          <p:spPr bwMode="invGray">
            <a:xfrm>
              <a:off x="452"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28011" name="Freeform 11"/>
            <p:cNvSpPr>
              <a:spLocks/>
            </p:cNvSpPr>
            <p:nvPr userDrawn="1"/>
          </p:nvSpPr>
          <p:spPr bwMode="invGray">
            <a:xfrm>
              <a:off x="692"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28012" name="Freeform 12"/>
            <p:cNvSpPr>
              <a:spLocks/>
            </p:cNvSpPr>
            <p:nvPr userDrawn="1"/>
          </p:nvSpPr>
          <p:spPr bwMode="invGray">
            <a:xfrm>
              <a:off x="616"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28013" name="Freeform 13"/>
            <p:cNvSpPr>
              <a:spLocks noEditPoints="1"/>
            </p:cNvSpPr>
            <p:nvPr userDrawn="1"/>
          </p:nvSpPr>
          <p:spPr bwMode="invGray">
            <a:xfrm>
              <a:off x="1211"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28014" name="Freeform 14"/>
            <p:cNvSpPr>
              <a:spLocks/>
            </p:cNvSpPr>
            <p:nvPr userDrawn="1"/>
          </p:nvSpPr>
          <p:spPr bwMode="invGray">
            <a:xfrm>
              <a:off x="1451"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28015" name="Freeform 15"/>
            <p:cNvSpPr>
              <a:spLocks/>
            </p:cNvSpPr>
            <p:nvPr userDrawn="1"/>
          </p:nvSpPr>
          <p:spPr bwMode="invGray">
            <a:xfrm>
              <a:off x="1375"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28016" name="Freeform 16"/>
            <p:cNvSpPr>
              <a:spLocks noEditPoints="1"/>
            </p:cNvSpPr>
            <p:nvPr userDrawn="1"/>
          </p:nvSpPr>
          <p:spPr bwMode="invGray">
            <a:xfrm>
              <a:off x="799"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28017" name="Freeform 17"/>
            <p:cNvSpPr>
              <a:spLocks noEditPoints="1"/>
            </p:cNvSpPr>
            <p:nvPr userDrawn="1"/>
          </p:nvSpPr>
          <p:spPr bwMode="invGray">
            <a:xfrm>
              <a:off x="1558"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28018" name="Freeform 18"/>
            <p:cNvSpPr>
              <a:spLocks noEditPoints="1"/>
            </p:cNvSpPr>
            <p:nvPr userDrawn="1"/>
          </p:nvSpPr>
          <p:spPr bwMode="invGray">
            <a:xfrm>
              <a:off x="988"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sp>
          <p:nvSpPr>
            <p:cNvPr id="128019" name="Freeform 19"/>
            <p:cNvSpPr>
              <a:spLocks noEditPoints="1"/>
            </p:cNvSpPr>
            <p:nvPr userDrawn="1"/>
          </p:nvSpPr>
          <p:spPr bwMode="invGray">
            <a:xfrm>
              <a:off x="1747"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gr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title" preserve="1">
  <p:cSld name="5_Title Slide">
    <p:bg>
      <p:bgPr>
        <a:solidFill>
          <a:schemeClr val="bg1"/>
        </a:solidFill>
        <a:effectLst/>
      </p:bgPr>
    </p:bg>
    <p:spTree>
      <p:nvGrpSpPr>
        <p:cNvPr id="1" name=""/>
        <p:cNvGrpSpPr/>
        <p:nvPr/>
      </p:nvGrpSpPr>
      <p:grpSpPr>
        <a:xfrm>
          <a:off x="0" y="0"/>
          <a:ext cx="0" cy="0"/>
          <a:chOff x="0" y="0"/>
          <a:chExt cx="0" cy="0"/>
        </a:xfrm>
      </p:grpSpPr>
      <p:sp>
        <p:nvSpPr>
          <p:cNvPr id="128005" name="Rectangle 5"/>
          <p:cNvSpPr>
            <a:spLocks noGrp="1" noChangeArrowheads="1"/>
          </p:cNvSpPr>
          <p:nvPr>
            <p:ph type="ctrTitle"/>
          </p:nvPr>
        </p:nvSpPr>
        <p:spPr>
          <a:xfrm>
            <a:off x="2830513" y="2349500"/>
            <a:ext cx="4606925" cy="1470025"/>
          </a:xfrm>
        </p:spPr>
        <p:txBody>
          <a:bodyPr/>
          <a:lstStyle>
            <a:lvl1pPr>
              <a:defRPr>
                <a:solidFill>
                  <a:srgbClr val="FFFFFF"/>
                </a:solidFill>
              </a:defRPr>
            </a:lvl1pPr>
          </a:lstStyle>
          <a:p>
            <a:pPr lvl="0"/>
            <a:r>
              <a:rPr lang="en-GB" noProof="0"/>
              <a:t>Click to edit Master title style</a:t>
            </a:r>
          </a:p>
        </p:txBody>
      </p:sp>
      <p:sp>
        <p:nvSpPr>
          <p:cNvPr id="128006" name="Rectangle 6"/>
          <p:cNvSpPr>
            <a:spLocks noGrp="1" noChangeArrowheads="1"/>
          </p:cNvSpPr>
          <p:nvPr>
            <p:ph type="subTitle" idx="1"/>
          </p:nvPr>
        </p:nvSpPr>
        <p:spPr>
          <a:xfrm>
            <a:off x="2830513" y="4076700"/>
            <a:ext cx="4608512" cy="1512888"/>
          </a:xfrm>
        </p:spPr>
        <p:txBody>
          <a:bodyPr/>
          <a:lstStyle>
            <a:lvl1pPr>
              <a:defRPr sz="2000">
                <a:solidFill>
                  <a:srgbClr val="FFFFFF"/>
                </a:solidFill>
              </a:defRPr>
            </a:lvl1pPr>
          </a:lstStyle>
          <a:p>
            <a:pPr lvl="0"/>
            <a:r>
              <a:rPr lang="en-GB" noProof="0"/>
              <a:t>Click to edit Master subtitle style</a:t>
            </a:r>
          </a:p>
        </p:txBody>
      </p:sp>
      <p:grpSp>
        <p:nvGrpSpPr>
          <p:cNvPr id="128007" name="Group 7"/>
          <p:cNvGrpSpPr>
            <a:grpSpLocks/>
          </p:cNvGrpSpPr>
          <p:nvPr userDrawn="1"/>
        </p:nvGrpSpPr>
        <p:grpSpPr bwMode="auto">
          <a:xfrm>
            <a:off x="358775" y="2413000"/>
            <a:ext cx="2338388" cy="352425"/>
            <a:chOff x="452" y="2126"/>
            <a:chExt cx="1473" cy="222"/>
          </a:xfrm>
        </p:grpSpPr>
        <p:sp>
          <p:nvSpPr>
            <p:cNvPr id="128008" name="Freeform 8"/>
            <p:cNvSpPr>
              <a:spLocks/>
            </p:cNvSpPr>
            <p:nvPr userDrawn="1"/>
          </p:nvSpPr>
          <p:spPr bwMode="invGray">
            <a:xfrm>
              <a:off x="630"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09" name="Freeform 9"/>
            <p:cNvSpPr>
              <a:spLocks/>
            </p:cNvSpPr>
            <p:nvPr userDrawn="1"/>
          </p:nvSpPr>
          <p:spPr bwMode="invGray">
            <a:xfrm>
              <a:off x="1389"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0" name="Freeform 10"/>
            <p:cNvSpPr>
              <a:spLocks noEditPoints="1"/>
            </p:cNvSpPr>
            <p:nvPr userDrawn="1"/>
          </p:nvSpPr>
          <p:spPr bwMode="invGray">
            <a:xfrm>
              <a:off x="452"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1" name="Freeform 11"/>
            <p:cNvSpPr>
              <a:spLocks/>
            </p:cNvSpPr>
            <p:nvPr userDrawn="1"/>
          </p:nvSpPr>
          <p:spPr bwMode="invGray">
            <a:xfrm>
              <a:off x="692"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2" name="Freeform 12"/>
            <p:cNvSpPr>
              <a:spLocks/>
            </p:cNvSpPr>
            <p:nvPr userDrawn="1"/>
          </p:nvSpPr>
          <p:spPr bwMode="invGray">
            <a:xfrm>
              <a:off x="616"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3" name="Freeform 13"/>
            <p:cNvSpPr>
              <a:spLocks noEditPoints="1"/>
            </p:cNvSpPr>
            <p:nvPr userDrawn="1"/>
          </p:nvSpPr>
          <p:spPr bwMode="invGray">
            <a:xfrm>
              <a:off x="1211"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4" name="Freeform 14"/>
            <p:cNvSpPr>
              <a:spLocks/>
            </p:cNvSpPr>
            <p:nvPr userDrawn="1"/>
          </p:nvSpPr>
          <p:spPr bwMode="invGray">
            <a:xfrm>
              <a:off x="1451"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5" name="Freeform 15"/>
            <p:cNvSpPr>
              <a:spLocks/>
            </p:cNvSpPr>
            <p:nvPr userDrawn="1"/>
          </p:nvSpPr>
          <p:spPr bwMode="invGray">
            <a:xfrm>
              <a:off x="1375"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6" name="Freeform 16"/>
            <p:cNvSpPr>
              <a:spLocks noEditPoints="1"/>
            </p:cNvSpPr>
            <p:nvPr userDrawn="1"/>
          </p:nvSpPr>
          <p:spPr bwMode="invGray">
            <a:xfrm>
              <a:off x="799"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7" name="Freeform 17"/>
            <p:cNvSpPr>
              <a:spLocks noEditPoints="1"/>
            </p:cNvSpPr>
            <p:nvPr userDrawn="1"/>
          </p:nvSpPr>
          <p:spPr bwMode="invGray">
            <a:xfrm>
              <a:off x="1558"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8" name="Freeform 18"/>
            <p:cNvSpPr>
              <a:spLocks noEditPoints="1"/>
            </p:cNvSpPr>
            <p:nvPr userDrawn="1"/>
          </p:nvSpPr>
          <p:spPr bwMode="invGray">
            <a:xfrm>
              <a:off x="988"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128019" name="Freeform 19"/>
            <p:cNvSpPr>
              <a:spLocks noEditPoints="1"/>
            </p:cNvSpPr>
            <p:nvPr userDrawn="1"/>
          </p:nvSpPr>
          <p:spPr bwMode="invGray">
            <a:xfrm>
              <a:off x="1747"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403519483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9898BC"/>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9898BC"/>
                </a:solidFill>
              </a:defRPr>
            </a:lvl2pPr>
            <a:lvl3pPr>
              <a:defRPr sz="2800">
                <a:solidFill>
                  <a:srgbClr val="9898BC"/>
                </a:solidFill>
              </a:defRPr>
            </a:lvl3pPr>
            <a:lvl4pPr>
              <a:defRPr sz="2800">
                <a:solidFill>
                  <a:srgbClr val="9898BC"/>
                </a:solidFill>
              </a:defRPr>
            </a:lvl4pPr>
            <a:lvl5pPr>
              <a:defRPr sz="2800">
                <a:solidFill>
                  <a:srgbClr val="9898BC"/>
                </a:solidFill>
              </a:defRPr>
            </a:lvl5pPr>
            <a:lvl6pPr marL="1440000" indent="-360000">
              <a:defRPr sz="2800">
                <a:solidFill>
                  <a:srgbClr val="9898BC"/>
                </a:solidFill>
              </a:defRPr>
            </a:lvl6pPr>
            <a:lvl7pPr marL="1800000" indent="-360000">
              <a:defRPr sz="2800">
                <a:solidFill>
                  <a:srgbClr val="9898BC"/>
                </a:solidFill>
              </a:defRPr>
            </a:lvl7pPr>
            <a:lvl8pPr>
              <a:defRPr sz="2800">
                <a:solidFill>
                  <a:srgbClr val="9898BC"/>
                </a:solidFill>
              </a:defRPr>
            </a:lvl8pPr>
            <a:lvl9pPr>
              <a:defRPr sz="2800">
                <a:solidFill>
                  <a:srgbClr val="9898BC"/>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8097440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reserve="1">
  <p:cSld name="5_Title and Content">
    <p:bg>
      <p:bgPr>
        <a:solidFill>
          <a:srgbClr val="4E6293"/>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A6B0C9"/>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solidFill>
                  <a:schemeClr val="accent2"/>
                </a:solidFill>
              </a:defRPr>
            </a:lvl1pPr>
            <a:lvl2pPr>
              <a:defRPr sz="2800">
                <a:solidFill>
                  <a:srgbClr val="A6B0C9"/>
                </a:solidFill>
              </a:defRPr>
            </a:lvl2pPr>
            <a:lvl3pPr>
              <a:defRPr sz="2800">
                <a:solidFill>
                  <a:srgbClr val="A6B0C9"/>
                </a:solidFill>
              </a:defRPr>
            </a:lvl3pPr>
            <a:lvl4pPr>
              <a:defRPr sz="2800">
                <a:solidFill>
                  <a:srgbClr val="A6B0C9"/>
                </a:solidFill>
              </a:defRPr>
            </a:lvl4pPr>
            <a:lvl5pPr>
              <a:defRPr sz="2800">
                <a:solidFill>
                  <a:srgbClr val="A6B0C9"/>
                </a:solidFill>
              </a:defRPr>
            </a:lvl5pPr>
            <a:lvl6pPr marL="1440000" indent="-360000">
              <a:defRPr sz="2800">
                <a:solidFill>
                  <a:srgbClr val="A6B0C9"/>
                </a:solidFill>
              </a:defRPr>
            </a:lvl6pPr>
            <a:lvl7pPr marL="1800000" indent="-360000">
              <a:defRPr sz="2800">
                <a:solidFill>
                  <a:srgbClr val="A6B0C9"/>
                </a:solidFill>
              </a:defRPr>
            </a:lvl7pPr>
            <a:lvl8pPr>
              <a:defRPr sz="2800">
                <a:solidFill>
                  <a:srgbClr val="A6B0C9"/>
                </a:solidFill>
              </a:defRPr>
            </a:lvl8pPr>
            <a:lvl9pPr>
              <a:defRPr sz="2800">
                <a:solidFill>
                  <a:srgbClr val="A6B0C9"/>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GB" dirty="0"/>
              <a:t>Seventh level</a:t>
            </a:r>
          </a:p>
          <a:p>
            <a:pPr lvl="7"/>
            <a:r>
              <a:rPr lang="en-GB" dirty="0"/>
              <a:t>Eighth level</a:t>
            </a:r>
          </a:p>
          <a:p>
            <a:pPr lvl="8"/>
            <a:r>
              <a:rPr lang="en-GB" dirty="0"/>
              <a:t>Ninth level</a:t>
            </a: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48990972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6_Title and Content">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BDBDB6"/>
                </a:solidFill>
              </a:defRPr>
            </a:lvl1pPr>
          </a:lstStyle>
          <a:p>
            <a:r>
              <a:rPr lang="en-US"/>
              <a:t>Click to edit Master title style</a:t>
            </a:r>
            <a:endParaRPr lang="en-GB"/>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BDBDB6"/>
                </a:solidFill>
              </a:defRPr>
            </a:lvl2pPr>
            <a:lvl3pPr>
              <a:defRPr sz="2800">
                <a:solidFill>
                  <a:srgbClr val="BDBDB6"/>
                </a:solidFill>
              </a:defRPr>
            </a:lvl3pPr>
            <a:lvl4pPr>
              <a:defRPr sz="2800">
                <a:solidFill>
                  <a:srgbClr val="BDBDB6"/>
                </a:solidFill>
              </a:defRPr>
            </a:lvl4pPr>
            <a:lvl5pPr>
              <a:defRPr sz="2800">
                <a:solidFill>
                  <a:srgbClr val="BDBDB6"/>
                </a:solidFill>
              </a:defRPr>
            </a:lvl5pPr>
            <a:lvl6pPr marL="1440000" indent="-360000">
              <a:defRPr sz="2800" baseline="0">
                <a:solidFill>
                  <a:srgbClr val="BDBDB6"/>
                </a:solidFill>
              </a:defRPr>
            </a:lvl6pPr>
            <a:lvl7pPr marL="1800000" indent="-360000">
              <a:defRPr sz="2800" baseline="0">
                <a:solidFill>
                  <a:srgbClr val="BDBDB6"/>
                </a:solidFill>
              </a:defRPr>
            </a:lvl7pPr>
            <a:lvl8pPr>
              <a:defRPr sz="2800">
                <a:solidFill>
                  <a:srgbClr val="BDBDB6"/>
                </a:solidFill>
              </a:defRPr>
            </a:lvl8pPr>
            <a:lvl9pPr>
              <a:defRPr sz="2800">
                <a:solidFill>
                  <a:srgbClr val="BDBDB6"/>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62255837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7_Title and Content">
    <p:bg>
      <p:bgPr>
        <a:solidFill>
          <a:srgbClr val="B5B596"/>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FFFFFF"/>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FFFFFF"/>
                </a:solidFill>
              </a:defRPr>
            </a:lvl2pPr>
            <a:lvl3pPr>
              <a:defRPr sz="2800">
                <a:solidFill>
                  <a:srgbClr val="FFFFFF"/>
                </a:solidFill>
              </a:defRPr>
            </a:lvl3pPr>
            <a:lvl4pPr>
              <a:defRPr sz="2800">
                <a:solidFill>
                  <a:srgbClr val="FFFFFF"/>
                </a:solidFill>
              </a:defRPr>
            </a:lvl4pPr>
            <a:lvl5pPr>
              <a:defRPr sz="2800">
                <a:solidFill>
                  <a:srgbClr val="FFFFFF"/>
                </a:solidFill>
              </a:defRPr>
            </a:lvl5pPr>
            <a:lvl6pPr marL="1440000" indent="-360000">
              <a:defRPr sz="2800" baseline="0">
                <a:solidFill>
                  <a:srgbClr val="FFFFFF"/>
                </a:solidFill>
              </a:defRPr>
            </a:lvl6pPr>
            <a:lvl7pPr marL="1800000" indent="-360000">
              <a:defRPr sz="2800">
                <a:solidFill>
                  <a:srgbClr val="FFFFFF"/>
                </a:solidFill>
              </a:defRPr>
            </a:lvl7pPr>
            <a:lvl8pPr>
              <a:defRPr sz="2800">
                <a:solidFill>
                  <a:srgbClr val="FFFFFF"/>
                </a:solidFill>
              </a:defRPr>
            </a:lvl8pPr>
            <a:lvl9pPr>
              <a:defRPr sz="2800">
                <a:solidFill>
                  <a:srgbClr val="FFFFFF"/>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04066722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itle" preserve="1">
  <p:cSld name="6_Title Slide">
    <p:bg>
      <p:bgPr>
        <a:solidFill>
          <a:schemeClr val="tx2"/>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ctrTitle"/>
          </p:nvPr>
        </p:nvSpPr>
        <p:spPr>
          <a:xfrm>
            <a:off x="2484438" y="476250"/>
            <a:ext cx="5399087" cy="5759450"/>
          </a:xfrm>
        </p:spPr>
        <p:txBody>
          <a:bodyPr anchor="ctr" anchorCtr="1"/>
          <a:lstStyle>
            <a:lvl1pPr algn="r">
              <a:defRPr sz="4400" i="1">
                <a:solidFill>
                  <a:srgbClr val="DAD9D5"/>
                </a:solidFill>
              </a:defRPr>
            </a:lvl1pPr>
          </a:lstStyle>
          <a:p>
            <a:pPr lvl="0"/>
            <a:r>
              <a:rPr lang="en-GB" noProof="0" dirty="0"/>
              <a:t>Click to edit Master title style</a:t>
            </a:r>
          </a:p>
        </p:txBody>
      </p:sp>
      <p:sp>
        <p:nvSpPr>
          <p:cNvPr id="88067" name="Rectangle 3"/>
          <p:cNvSpPr>
            <a:spLocks noGrp="1" noChangeArrowheads="1"/>
          </p:cNvSpPr>
          <p:nvPr>
            <p:ph type="subTitle" idx="1"/>
          </p:nvPr>
        </p:nvSpPr>
        <p:spPr>
          <a:xfrm>
            <a:off x="1042988" y="476250"/>
            <a:ext cx="6842125" cy="504825"/>
          </a:xfrm>
        </p:spPr>
        <p:txBody>
          <a:bodyPr/>
          <a:lstStyle>
            <a:lvl1pPr>
              <a:defRPr sz="1800">
                <a:solidFill>
                  <a:srgbClr val="DAD9D5"/>
                </a:solidFill>
              </a:defRPr>
            </a:lvl1pPr>
          </a:lstStyle>
          <a:p>
            <a:pPr lvl="0"/>
            <a:r>
              <a:rPr lang="en-GB" noProof="0" dirty="0"/>
              <a:t>Click to edit Master subtitle style</a:t>
            </a:r>
          </a:p>
        </p:txBody>
      </p:sp>
      <p:grpSp>
        <p:nvGrpSpPr>
          <p:cNvPr id="88083" name="Group 19"/>
          <p:cNvGrpSpPr>
            <a:grpSpLocks/>
          </p:cNvGrpSpPr>
          <p:nvPr userDrawn="1"/>
        </p:nvGrpSpPr>
        <p:grpSpPr bwMode="auto">
          <a:xfrm>
            <a:off x="7188200" y="6421438"/>
            <a:ext cx="1500188" cy="265112"/>
            <a:chOff x="930" y="391"/>
            <a:chExt cx="4036" cy="712"/>
          </a:xfrm>
        </p:grpSpPr>
        <p:sp>
          <p:nvSpPr>
            <p:cNvPr id="88084" name="Freeform 20"/>
            <p:cNvSpPr>
              <a:spLocks/>
            </p:cNvSpPr>
            <p:nvPr/>
          </p:nvSpPr>
          <p:spPr bwMode="invGray">
            <a:xfrm>
              <a:off x="1502" y="444"/>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5" name="Freeform 21"/>
            <p:cNvSpPr>
              <a:spLocks/>
            </p:cNvSpPr>
            <p:nvPr/>
          </p:nvSpPr>
          <p:spPr bwMode="invGray">
            <a:xfrm>
              <a:off x="3936" y="444"/>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6" name="Freeform 22"/>
            <p:cNvSpPr>
              <a:spLocks noEditPoints="1"/>
            </p:cNvSpPr>
            <p:nvPr/>
          </p:nvSpPr>
          <p:spPr bwMode="invGray">
            <a:xfrm>
              <a:off x="930" y="468"/>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7" name="Freeform 23"/>
            <p:cNvSpPr>
              <a:spLocks/>
            </p:cNvSpPr>
            <p:nvPr/>
          </p:nvSpPr>
          <p:spPr bwMode="invGray">
            <a:xfrm>
              <a:off x="1700" y="618"/>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8" name="Freeform 24"/>
            <p:cNvSpPr>
              <a:spLocks/>
            </p:cNvSpPr>
            <p:nvPr/>
          </p:nvSpPr>
          <p:spPr bwMode="invGray">
            <a:xfrm>
              <a:off x="1456" y="643"/>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9" name="Freeform 25"/>
            <p:cNvSpPr>
              <a:spLocks noEditPoints="1"/>
            </p:cNvSpPr>
            <p:nvPr/>
          </p:nvSpPr>
          <p:spPr bwMode="invGray">
            <a:xfrm>
              <a:off x="3364" y="468"/>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0" name="Freeform 26"/>
            <p:cNvSpPr>
              <a:spLocks/>
            </p:cNvSpPr>
            <p:nvPr/>
          </p:nvSpPr>
          <p:spPr bwMode="invGray">
            <a:xfrm>
              <a:off x="4134" y="618"/>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1" name="Freeform 27"/>
            <p:cNvSpPr>
              <a:spLocks/>
            </p:cNvSpPr>
            <p:nvPr/>
          </p:nvSpPr>
          <p:spPr bwMode="invGray">
            <a:xfrm>
              <a:off x="3890" y="643"/>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2" name="Freeform 28"/>
            <p:cNvSpPr>
              <a:spLocks noEditPoints="1"/>
            </p:cNvSpPr>
            <p:nvPr/>
          </p:nvSpPr>
          <p:spPr bwMode="invGray">
            <a:xfrm>
              <a:off x="2044" y="404"/>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3" name="Freeform 29"/>
            <p:cNvSpPr>
              <a:spLocks noEditPoints="1"/>
            </p:cNvSpPr>
            <p:nvPr/>
          </p:nvSpPr>
          <p:spPr bwMode="invGray">
            <a:xfrm>
              <a:off x="4478" y="404"/>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4" name="Freeform 30"/>
            <p:cNvSpPr>
              <a:spLocks noEditPoints="1"/>
            </p:cNvSpPr>
            <p:nvPr/>
          </p:nvSpPr>
          <p:spPr bwMode="invGray">
            <a:xfrm>
              <a:off x="2651" y="391"/>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72755142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title" preserve="1">
  <p:cSld name="7_Title Slide">
    <p:bg>
      <p:bgPr>
        <a:solidFill>
          <a:schemeClr val="bg1"/>
        </a:solidFill>
        <a:effectLst/>
      </p:bgPr>
    </p:bg>
    <p:spTree>
      <p:nvGrpSpPr>
        <p:cNvPr id="1" name=""/>
        <p:cNvGrpSpPr/>
        <p:nvPr/>
      </p:nvGrpSpPr>
      <p:grpSpPr>
        <a:xfrm>
          <a:off x="0" y="0"/>
          <a:ext cx="0" cy="0"/>
          <a:chOff x="0" y="0"/>
          <a:chExt cx="0" cy="0"/>
        </a:xfrm>
      </p:grpSpPr>
      <p:sp>
        <p:nvSpPr>
          <p:cNvPr id="94210" name="Rectangle 2"/>
          <p:cNvSpPr>
            <a:spLocks noGrp="1" noChangeArrowheads="1"/>
          </p:cNvSpPr>
          <p:nvPr>
            <p:ph type="ctrTitle"/>
          </p:nvPr>
        </p:nvSpPr>
        <p:spPr>
          <a:xfrm>
            <a:off x="2484438" y="476250"/>
            <a:ext cx="5399087" cy="5759450"/>
          </a:xfrm>
        </p:spPr>
        <p:txBody>
          <a:bodyPr anchor="ctr" anchorCtr="1"/>
          <a:lstStyle>
            <a:lvl1pPr algn="r">
              <a:defRPr sz="4400" i="1">
                <a:solidFill>
                  <a:srgbClr val="C3C1D5"/>
                </a:solidFill>
              </a:defRPr>
            </a:lvl1pPr>
          </a:lstStyle>
          <a:p>
            <a:pPr lvl="0"/>
            <a:r>
              <a:rPr lang="en-GB" noProof="0"/>
              <a:t>Click to edit Master title style</a:t>
            </a:r>
          </a:p>
        </p:txBody>
      </p:sp>
      <p:sp>
        <p:nvSpPr>
          <p:cNvPr id="94211" name="Rectangle 3"/>
          <p:cNvSpPr>
            <a:spLocks noGrp="1" noChangeArrowheads="1"/>
          </p:cNvSpPr>
          <p:nvPr>
            <p:ph type="subTitle" idx="1"/>
          </p:nvPr>
        </p:nvSpPr>
        <p:spPr>
          <a:xfrm>
            <a:off x="1042988" y="476250"/>
            <a:ext cx="6842125" cy="504825"/>
          </a:xfrm>
        </p:spPr>
        <p:txBody>
          <a:bodyPr/>
          <a:lstStyle>
            <a:lvl1pPr>
              <a:defRPr sz="1800">
                <a:solidFill>
                  <a:srgbClr val="C3C1D5"/>
                </a:solidFill>
              </a:defRPr>
            </a:lvl1pPr>
          </a:lstStyle>
          <a:p>
            <a:pPr lvl="0"/>
            <a:r>
              <a:rPr lang="en-GB" noProof="0"/>
              <a:t>Click to edit Master subtitle style</a:t>
            </a:r>
          </a:p>
        </p:txBody>
      </p:sp>
      <p:grpSp>
        <p:nvGrpSpPr>
          <p:cNvPr id="94226" name="Group 18"/>
          <p:cNvGrpSpPr>
            <a:grpSpLocks/>
          </p:cNvGrpSpPr>
          <p:nvPr userDrawn="1"/>
        </p:nvGrpSpPr>
        <p:grpSpPr bwMode="auto">
          <a:xfrm>
            <a:off x="7188200" y="6421438"/>
            <a:ext cx="1500188" cy="265112"/>
            <a:chOff x="930" y="391"/>
            <a:chExt cx="4036" cy="712"/>
          </a:xfrm>
        </p:grpSpPr>
        <p:sp>
          <p:nvSpPr>
            <p:cNvPr id="94227" name="Freeform 19"/>
            <p:cNvSpPr>
              <a:spLocks/>
            </p:cNvSpPr>
            <p:nvPr/>
          </p:nvSpPr>
          <p:spPr bwMode="invGray">
            <a:xfrm>
              <a:off x="1502" y="444"/>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28" name="Freeform 20"/>
            <p:cNvSpPr>
              <a:spLocks/>
            </p:cNvSpPr>
            <p:nvPr/>
          </p:nvSpPr>
          <p:spPr bwMode="invGray">
            <a:xfrm>
              <a:off x="3936" y="444"/>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29" name="Freeform 21"/>
            <p:cNvSpPr>
              <a:spLocks noEditPoints="1"/>
            </p:cNvSpPr>
            <p:nvPr/>
          </p:nvSpPr>
          <p:spPr bwMode="invGray">
            <a:xfrm>
              <a:off x="930" y="468"/>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0" name="Freeform 22"/>
            <p:cNvSpPr>
              <a:spLocks/>
            </p:cNvSpPr>
            <p:nvPr/>
          </p:nvSpPr>
          <p:spPr bwMode="invGray">
            <a:xfrm>
              <a:off x="1700" y="618"/>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1" name="Freeform 23"/>
            <p:cNvSpPr>
              <a:spLocks/>
            </p:cNvSpPr>
            <p:nvPr/>
          </p:nvSpPr>
          <p:spPr bwMode="invGray">
            <a:xfrm>
              <a:off x="1456" y="643"/>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2" name="Freeform 24"/>
            <p:cNvSpPr>
              <a:spLocks noEditPoints="1"/>
            </p:cNvSpPr>
            <p:nvPr/>
          </p:nvSpPr>
          <p:spPr bwMode="invGray">
            <a:xfrm>
              <a:off x="3364" y="468"/>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3" name="Freeform 25"/>
            <p:cNvSpPr>
              <a:spLocks/>
            </p:cNvSpPr>
            <p:nvPr/>
          </p:nvSpPr>
          <p:spPr bwMode="invGray">
            <a:xfrm>
              <a:off x="4134" y="618"/>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4" name="Freeform 26"/>
            <p:cNvSpPr>
              <a:spLocks/>
            </p:cNvSpPr>
            <p:nvPr/>
          </p:nvSpPr>
          <p:spPr bwMode="invGray">
            <a:xfrm>
              <a:off x="3890" y="643"/>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5" name="Freeform 27"/>
            <p:cNvSpPr>
              <a:spLocks noEditPoints="1"/>
            </p:cNvSpPr>
            <p:nvPr/>
          </p:nvSpPr>
          <p:spPr bwMode="invGray">
            <a:xfrm>
              <a:off x="2044" y="404"/>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6" name="Freeform 28"/>
            <p:cNvSpPr>
              <a:spLocks noEditPoints="1"/>
            </p:cNvSpPr>
            <p:nvPr/>
          </p:nvSpPr>
          <p:spPr bwMode="invGray">
            <a:xfrm>
              <a:off x="4478" y="404"/>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7" name="Freeform 29"/>
            <p:cNvSpPr>
              <a:spLocks noEditPoints="1"/>
            </p:cNvSpPr>
            <p:nvPr/>
          </p:nvSpPr>
          <p:spPr bwMode="invGray">
            <a:xfrm>
              <a:off x="2651" y="391"/>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48920530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469975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itle" preserve="1">
  <p:cSld name="1_Title Slide">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1763713" y="2349500"/>
            <a:ext cx="4606925" cy="1470025"/>
          </a:xfrm>
        </p:spPr>
        <p:txBody>
          <a:bodyPr anchor="b"/>
          <a:lstStyle>
            <a:lvl1pPr algn="r">
              <a:defRPr>
                <a:solidFill>
                  <a:schemeClr val="tx1"/>
                </a:solidFill>
              </a:defRPr>
            </a:lvl1pPr>
          </a:lstStyle>
          <a:p>
            <a:pPr lvl="0"/>
            <a:r>
              <a:rPr lang="en-GB" noProof="0"/>
              <a:t>Click to edit Master title style</a:t>
            </a:r>
          </a:p>
        </p:txBody>
      </p:sp>
      <p:sp>
        <p:nvSpPr>
          <p:cNvPr id="7171" name="Rectangle 3"/>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grpSp>
        <p:nvGrpSpPr>
          <p:cNvPr id="7191" name="Group 23"/>
          <p:cNvGrpSpPr>
            <a:grpSpLocks/>
          </p:cNvGrpSpPr>
          <p:nvPr userDrawn="1"/>
        </p:nvGrpSpPr>
        <p:grpSpPr bwMode="auto">
          <a:xfrm>
            <a:off x="6450013" y="3375025"/>
            <a:ext cx="2355850" cy="352425"/>
            <a:chOff x="4063" y="2126"/>
            <a:chExt cx="1484" cy="222"/>
          </a:xfrm>
        </p:grpSpPr>
        <p:sp>
          <p:nvSpPr>
            <p:cNvPr id="7178" name="Freeform 10"/>
            <p:cNvSpPr>
              <a:spLocks/>
            </p:cNvSpPr>
            <p:nvPr userDrawn="1"/>
          </p:nvSpPr>
          <p:spPr bwMode="invGray">
            <a:xfrm>
              <a:off x="4467"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79" name="Freeform 11"/>
            <p:cNvSpPr>
              <a:spLocks/>
            </p:cNvSpPr>
            <p:nvPr userDrawn="1"/>
          </p:nvSpPr>
          <p:spPr bwMode="invGray">
            <a:xfrm>
              <a:off x="5226"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0" name="Freeform 12"/>
            <p:cNvSpPr>
              <a:spLocks noEditPoints="1"/>
            </p:cNvSpPr>
            <p:nvPr userDrawn="1"/>
          </p:nvSpPr>
          <p:spPr bwMode="invGray">
            <a:xfrm>
              <a:off x="4289"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1" name="Freeform 13"/>
            <p:cNvSpPr>
              <a:spLocks/>
            </p:cNvSpPr>
            <p:nvPr userDrawn="1"/>
          </p:nvSpPr>
          <p:spPr bwMode="invGray">
            <a:xfrm>
              <a:off x="4529"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2" name="Freeform 14"/>
            <p:cNvSpPr>
              <a:spLocks/>
            </p:cNvSpPr>
            <p:nvPr userDrawn="1"/>
          </p:nvSpPr>
          <p:spPr bwMode="invGray">
            <a:xfrm>
              <a:off x="4453"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3" name="Freeform 15"/>
            <p:cNvSpPr>
              <a:spLocks noEditPoints="1"/>
            </p:cNvSpPr>
            <p:nvPr userDrawn="1"/>
          </p:nvSpPr>
          <p:spPr bwMode="invGray">
            <a:xfrm>
              <a:off x="5048"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4" name="Freeform 16"/>
            <p:cNvSpPr>
              <a:spLocks/>
            </p:cNvSpPr>
            <p:nvPr userDrawn="1"/>
          </p:nvSpPr>
          <p:spPr bwMode="invGray">
            <a:xfrm>
              <a:off x="5288"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5" name="Freeform 17"/>
            <p:cNvSpPr>
              <a:spLocks/>
            </p:cNvSpPr>
            <p:nvPr userDrawn="1"/>
          </p:nvSpPr>
          <p:spPr bwMode="invGray">
            <a:xfrm>
              <a:off x="5212"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6" name="Freeform 18"/>
            <p:cNvSpPr>
              <a:spLocks noEditPoints="1"/>
            </p:cNvSpPr>
            <p:nvPr userDrawn="1"/>
          </p:nvSpPr>
          <p:spPr bwMode="invGray">
            <a:xfrm>
              <a:off x="4636"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7" name="Freeform 19"/>
            <p:cNvSpPr>
              <a:spLocks noEditPoints="1"/>
            </p:cNvSpPr>
            <p:nvPr userDrawn="1"/>
          </p:nvSpPr>
          <p:spPr bwMode="invGray">
            <a:xfrm>
              <a:off x="5395"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8" name="Freeform 20"/>
            <p:cNvSpPr>
              <a:spLocks noEditPoints="1"/>
            </p:cNvSpPr>
            <p:nvPr userDrawn="1"/>
          </p:nvSpPr>
          <p:spPr bwMode="invGray">
            <a:xfrm>
              <a:off x="4825"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7189" name="Freeform 21"/>
            <p:cNvSpPr>
              <a:spLocks noEditPoints="1"/>
            </p:cNvSpPr>
            <p:nvPr userDrawn="1"/>
          </p:nvSpPr>
          <p:spPr bwMode="invGray">
            <a:xfrm>
              <a:off x="4063"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71802843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itle" preserve="1">
  <p:cSld name="8_Title Slide">
    <p:bg>
      <p:bgPr>
        <a:solidFill>
          <a:schemeClr val="bg1"/>
        </a:solidFill>
        <a:effectLst/>
      </p:bgPr>
    </p:bg>
    <p:spTree>
      <p:nvGrpSpPr>
        <p:cNvPr id="1" name=""/>
        <p:cNvGrpSpPr/>
        <p:nvPr/>
      </p:nvGrpSpPr>
      <p:grpSpPr>
        <a:xfrm>
          <a:off x="0" y="0"/>
          <a:ext cx="0" cy="0"/>
          <a:chOff x="0" y="0"/>
          <a:chExt cx="0" cy="0"/>
        </a:xfrm>
      </p:grpSpPr>
      <p:grpSp>
        <p:nvGrpSpPr>
          <p:cNvPr id="2" name="Group 1"/>
          <p:cNvGrpSpPr/>
          <p:nvPr userDrawn="1"/>
        </p:nvGrpSpPr>
        <p:grpSpPr>
          <a:xfrm>
            <a:off x="942975" y="694280"/>
            <a:ext cx="1997075" cy="352425"/>
            <a:chOff x="6808788" y="3375025"/>
            <a:chExt cx="1997075" cy="352425"/>
          </a:xfrm>
        </p:grpSpPr>
        <p:sp>
          <p:nvSpPr>
            <p:cNvPr id="7178" name="Freeform 10"/>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79" name="Freeform 11"/>
            <p:cNvSpPr>
              <a:spLocks/>
            </p:cNvSpPr>
            <p:nvPr userDrawn="1"/>
          </p:nvSpPr>
          <p:spPr bwMode="invGray">
            <a:xfrm>
              <a:off x="8296276"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0" name="Freeform 12"/>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1" name="Freeform 13"/>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2" name="Freeform 14"/>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3" name="Freeform 15"/>
            <p:cNvSpPr>
              <a:spLocks noEditPoints="1"/>
            </p:cNvSpPr>
            <p:nvPr userDrawn="1"/>
          </p:nvSpPr>
          <p:spPr bwMode="invGray">
            <a:xfrm>
              <a:off x="8013701"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4" name="Freeform 16"/>
            <p:cNvSpPr>
              <a:spLocks/>
            </p:cNvSpPr>
            <p:nvPr userDrawn="1"/>
          </p:nvSpPr>
          <p:spPr bwMode="invGray">
            <a:xfrm>
              <a:off x="8394701"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5" name="Freeform 17"/>
            <p:cNvSpPr>
              <a:spLocks/>
            </p:cNvSpPr>
            <p:nvPr userDrawn="1"/>
          </p:nvSpPr>
          <p:spPr bwMode="invGray">
            <a:xfrm>
              <a:off x="8274051"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6" name="Freeform 18"/>
            <p:cNvSpPr>
              <a:spLocks noEditPoints="1"/>
            </p:cNvSpPr>
            <p:nvPr userDrawn="1"/>
          </p:nvSpPr>
          <p:spPr bwMode="invGray">
            <a:xfrm>
              <a:off x="7359651"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7" name="Freeform 19"/>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8" name="Freeform 20"/>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
        <p:nvSpPr>
          <p:cNvPr id="7170" name="Rectangle 2"/>
          <p:cNvSpPr>
            <a:spLocks noGrp="1" noChangeArrowheads="1"/>
          </p:cNvSpPr>
          <p:nvPr>
            <p:ph type="ctrTitle"/>
          </p:nvPr>
        </p:nvSpPr>
        <p:spPr>
          <a:xfrm>
            <a:off x="838800" y="2275200"/>
            <a:ext cx="7848000" cy="1080000"/>
          </a:xfrm>
        </p:spPr>
        <p:txBody>
          <a:bodyPr lIns="90000" tIns="46800" rIns="90000" bIns="46800" anchor="b"/>
          <a:lstStyle>
            <a:lvl1pPr algn="l">
              <a:defRPr>
                <a:solidFill>
                  <a:schemeClr val="tx1"/>
                </a:solidFill>
              </a:defRPr>
            </a:lvl1pPr>
          </a:lstStyle>
          <a:p>
            <a:pPr lvl="0"/>
            <a:r>
              <a:rPr lang="en-GB" noProof="0" dirty="0"/>
              <a:t>Click to edit Master title style</a:t>
            </a:r>
          </a:p>
        </p:txBody>
      </p:sp>
      <p:sp>
        <p:nvSpPr>
          <p:cNvPr id="7171" name="Rectangle 3"/>
          <p:cNvSpPr>
            <a:spLocks noGrp="1" noChangeArrowheads="1"/>
          </p:cNvSpPr>
          <p:nvPr>
            <p:ph type="subTitle" idx="1"/>
          </p:nvPr>
        </p:nvSpPr>
        <p:spPr>
          <a:xfrm>
            <a:off x="838800" y="3646800"/>
            <a:ext cx="7848000" cy="622800"/>
          </a:xfrm>
        </p:spPr>
        <p:txBody>
          <a:bodyPr lIns="90000" tIns="46800" rIns="90000" bIns="46800"/>
          <a:lstStyle>
            <a:lvl1pPr algn="l">
              <a:defRPr sz="2000">
                <a:solidFill>
                  <a:srgbClr val="FFFFFF"/>
                </a:solidFill>
              </a:defRPr>
            </a:lvl1pPr>
          </a:lstStyle>
          <a:p>
            <a:pPr lvl="0"/>
            <a:r>
              <a:rPr lang="en-GB" noProof="0" dirty="0"/>
              <a:t>Click to edit Master subtitle style</a:t>
            </a:r>
          </a:p>
        </p:txBody>
      </p:sp>
    </p:spTree>
    <p:extLst>
      <p:ext uri="{BB962C8B-B14F-4D97-AF65-F5344CB8AC3E}">
        <p14:creationId xmlns:p14="http://schemas.microsoft.com/office/powerpoint/2010/main" val="337752017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9898BC"/>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9898BC"/>
                </a:solidFill>
              </a:defRPr>
            </a:lvl2pPr>
            <a:lvl3pPr>
              <a:defRPr sz="2800">
                <a:solidFill>
                  <a:srgbClr val="9898BC"/>
                </a:solidFill>
              </a:defRPr>
            </a:lvl3pPr>
            <a:lvl4pPr>
              <a:defRPr sz="2800">
                <a:solidFill>
                  <a:srgbClr val="9898BC"/>
                </a:solidFill>
              </a:defRPr>
            </a:lvl4pPr>
            <a:lvl5pPr>
              <a:defRPr sz="2800">
                <a:solidFill>
                  <a:srgbClr val="9898BC"/>
                </a:solidFill>
              </a:defRPr>
            </a:lvl5pPr>
            <a:lvl6pPr marL="1440000" indent="-360000">
              <a:defRPr sz="2800">
                <a:solidFill>
                  <a:srgbClr val="9898BC"/>
                </a:solidFill>
              </a:defRPr>
            </a:lvl6pPr>
            <a:lvl7pPr marL="1800000" indent="-360000">
              <a:defRPr sz="2800">
                <a:solidFill>
                  <a:srgbClr val="9898BC"/>
                </a:solidFill>
              </a:defRPr>
            </a:lvl7pPr>
            <a:lvl8pPr>
              <a:defRPr sz="2800">
                <a:solidFill>
                  <a:srgbClr val="9898BC"/>
                </a:solidFill>
              </a:defRPr>
            </a:lvl8pPr>
            <a:lvl9pPr>
              <a:defRPr sz="2800">
                <a:solidFill>
                  <a:srgbClr val="9898BC"/>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C3C1D5"/>
                </a:solidFill>
              </a:defRPr>
            </a:lvl1pPr>
          </a:lstStyle>
          <a:p>
            <a:endParaRPr lang="en-GB" dirty="0"/>
          </a:p>
        </p:txBody>
      </p:sp>
      <p:sp>
        <p:nvSpPr>
          <p:cNvPr id="5" name="Slide Number Placeholder 4"/>
          <p:cNvSpPr>
            <a:spLocks noGrp="1"/>
          </p:cNvSpPr>
          <p:nvPr>
            <p:ph type="sldNum" sz="quarter" idx="11"/>
          </p:nvPr>
        </p:nvSpPr>
        <p:spPr/>
        <p:txBody>
          <a:bodyPr/>
          <a:lstStyle>
            <a:lvl1pPr>
              <a:defRPr>
                <a:solidFill>
                  <a:srgbClr val="C3C1D5"/>
                </a:solidFill>
              </a:defRPr>
            </a:lvl1pPr>
          </a:lstStyle>
          <a:p>
            <a:r>
              <a:rPr lang="en-GB"/>
              <a:t>Page </a:t>
            </a:r>
            <a:fld id="{40860827-67CF-4F66-8108-D7826BCB22EA}"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C3C1D5"/>
                </a:solidFill>
              </a:defRPr>
            </a:lvl1pPr>
          </a:lstStyle>
          <a:p>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grpSp>
    </p:spTree>
    <p:extLst>
      <p:ext uri="{BB962C8B-B14F-4D97-AF65-F5344CB8AC3E}">
        <p14:creationId xmlns:p14="http://schemas.microsoft.com/office/powerpoint/2010/main" val="378104520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itle" preserve="1">
  <p:cSld name="9_Title Slide">
    <p:bg>
      <p:bgPr>
        <a:solidFill>
          <a:srgbClr val="FFFFFF"/>
        </a:solidFill>
        <a:effectLst/>
      </p:bgPr>
    </p:bg>
    <p:spTree>
      <p:nvGrpSpPr>
        <p:cNvPr id="1" name=""/>
        <p:cNvGrpSpPr/>
        <p:nvPr/>
      </p:nvGrpSpPr>
      <p:grpSpPr>
        <a:xfrm>
          <a:off x="0" y="0"/>
          <a:ext cx="0" cy="0"/>
          <a:chOff x="0" y="0"/>
          <a:chExt cx="0" cy="0"/>
        </a:xfrm>
      </p:grpSpPr>
      <p:grpSp>
        <p:nvGrpSpPr>
          <p:cNvPr id="2" name="Group 1"/>
          <p:cNvGrpSpPr/>
          <p:nvPr userDrawn="1"/>
        </p:nvGrpSpPr>
        <p:grpSpPr>
          <a:xfrm>
            <a:off x="942975" y="694280"/>
            <a:ext cx="1997075" cy="352425"/>
            <a:chOff x="6808788" y="3375025"/>
            <a:chExt cx="1997075" cy="352425"/>
          </a:xfrm>
        </p:grpSpPr>
        <p:sp>
          <p:nvSpPr>
            <p:cNvPr id="7178" name="Freeform 10"/>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79" name="Freeform 11"/>
            <p:cNvSpPr>
              <a:spLocks/>
            </p:cNvSpPr>
            <p:nvPr userDrawn="1"/>
          </p:nvSpPr>
          <p:spPr bwMode="invGray">
            <a:xfrm>
              <a:off x="8296276"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0" name="Freeform 12"/>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1" name="Freeform 13"/>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2" name="Freeform 14"/>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3" name="Freeform 15"/>
            <p:cNvSpPr>
              <a:spLocks noEditPoints="1"/>
            </p:cNvSpPr>
            <p:nvPr userDrawn="1"/>
          </p:nvSpPr>
          <p:spPr bwMode="invGray">
            <a:xfrm>
              <a:off x="8013701"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4" name="Freeform 16"/>
            <p:cNvSpPr>
              <a:spLocks/>
            </p:cNvSpPr>
            <p:nvPr userDrawn="1"/>
          </p:nvSpPr>
          <p:spPr bwMode="invGray">
            <a:xfrm>
              <a:off x="8394701"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5" name="Freeform 17"/>
            <p:cNvSpPr>
              <a:spLocks/>
            </p:cNvSpPr>
            <p:nvPr userDrawn="1"/>
          </p:nvSpPr>
          <p:spPr bwMode="invGray">
            <a:xfrm>
              <a:off x="8274051"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6" name="Freeform 18"/>
            <p:cNvSpPr>
              <a:spLocks noEditPoints="1"/>
            </p:cNvSpPr>
            <p:nvPr userDrawn="1"/>
          </p:nvSpPr>
          <p:spPr bwMode="invGray">
            <a:xfrm>
              <a:off x="7359651"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7" name="Freeform 19"/>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8" name="Freeform 20"/>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
        <p:nvSpPr>
          <p:cNvPr id="7170" name="Rectangle 2"/>
          <p:cNvSpPr>
            <a:spLocks noGrp="1" noChangeArrowheads="1"/>
          </p:cNvSpPr>
          <p:nvPr>
            <p:ph type="ctrTitle"/>
          </p:nvPr>
        </p:nvSpPr>
        <p:spPr>
          <a:xfrm>
            <a:off x="838800" y="2275200"/>
            <a:ext cx="7848000" cy="1080000"/>
          </a:xfrm>
        </p:spPr>
        <p:txBody>
          <a:bodyPr lIns="90000" tIns="46800" rIns="90000" bIns="46800" anchor="b"/>
          <a:lstStyle>
            <a:lvl1pPr algn="l">
              <a:defRPr>
                <a:solidFill>
                  <a:schemeClr val="bg1"/>
                </a:solidFill>
              </a:defRPr>
            </a:lvl1pPr>
          </a:lstStyle>
          <a:p>
            <a:pPr lvl="0"/>
            <a:r>
              <a:rPr lang="en-GB" noProof="0" dirty="0"/>
              <a:t>Click to edit Master title style</a:t>
            </a:r>
          </a:p>
        </p:txBody>
      </p:sp>
      <p:sp>
        <p:nvSpPr>
          <p:cNvPr id="7171" name="Rectangle 3"/>
          <p:cNvSpPr>
            <a:spLocks noGrp="1" noChangeArrowheads="1"/>
          </p:cNvSpPr>
          <p:nvPr>
            <p:ph type="subTitle" idx="1"/>
          </p:nvPr>
        </p:nvSpPr>
        <p:spPr>
          <a:xfrm>
            <a:off x="838800" y="3646800"/>
            <a:ext cx="7848000" cy="622800"/>
          </a:xfrm>
        </p:spPr>
        <p:txBody>
          <a:bodyPr lIns="90000" tIns="46800" rIns="90000" bIns="46800"/>
          <a:lstStyle>
            <a:lvl1pPr algn="l">
              <a:defRPr sz="2000">
                <a:solidFill>
                  <a:schemeClr val="bg1"/>
                </a:solidFill>
              </a:defRPr>
            </a:lvl1pPr>
          </a:lstStyle>
          <a:p>
            <a:pPr lvl="0"/>
            <a:r>
              <a:rPr lang="en-GB" noProof="0" dirty="0"/>
              <a:t>Click to edit Master subtitle style</a:t>
            </a:r>
          </a:p>
        </p:txBody>
      </p:sp>
    </p:spTree>
    <p:extLst>
      <p:ext uri="{BB962C8B-B14F-4D97-AF65-F5344CB8AC3E}">
        <p14:creationId xmlns:p14="http://schemas.microsoft.com/office/powerpoint/2010/main" val="210106092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accent2"/>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ctrTitle"/>
          </p:nvPr>
        </p:nvSpPr>
        <p:spPr>
          <a:xfrm>
            <a:off x="468313" y="3141663"/>
            <a:ext cx="8207375" cy="606425"/>
          </a:xfrm>
        </p:spPr>
        <p:txBody>
          <a:bodyPr anchor="b"/>
          <a:lstStyle>
            <a:lvl1pPr>
              <a:defRPr>
                <a:solidFill>
                  <a:srgbClr val="FFFFFF"/>
                </a:solidFill>
              </a:defRPr>
            </a:lvl1pPr>
          </a:lstStyle>
          <a:p>
            <a:pPr lvl="0"/>
            <a:r>
              <a:rPr lang="en-GB" noProof="0"/>
              <a:t>Click to edit Master title style</a:t>
            </a:r>
          </a:p>
        </p:txBody>
      </p:sp>
      <p:sp>
        <p:nvSpPr>
          <p:cNvPr id="11267" name="Rectangle 3"/>
          <p:cNvSpPr>
            <a:spLocks noGrp="1" noChangeArrowheads="1"/>
          </p:cNvSpPr>
          <p:nvPr>
            <p:ph type="subTitle" idx="1"/>
          </p:nvPr>
        </p:nvSpPr>
        <p:spPr>
          <a:xfrm>
            <a:off x="468313" y="4076700"/>
            <a:ext cx="8207375" cy="1512888"/>
          </a:xfrm>
        </p:spPr>
        <p:txBody>
          <a:bodyPr/>
          <a:lstStyle>
            <a:lvl1pPr>
              <a:defRPr sz="2000">
                <a:solidFill>
                  <a:srgbClr val="FFFFFF"/>
                </a:solidFill>
              </a:defRPr>
            </a:lvl1pPr>
          </a:lstStyle>
          <a:p>
            <a:pPr lvl="0"/>
            <a:r>
              <a:rPr lang="en-GB" noProof="0"/>
              <a:t>Click to edit Master subtitle style</a:t>
            </a:r>
          </a:p>
        </p:txBody>
      </p:sp>
    </p:spTree>
    <p:extLst>
      <p:ext uri="{BB962C8B-B14F-4D97-AF65-F5344CB8AC3E}">
        <p14:creationId xmlns:p14="http://schemas.microsoft.com/office/powerpoint/2010/main" val="276149975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2pPr>
              <a:defRPr sz="2200"/>
            </a:lvl2pPr>
            <a:lvl3pPr>
              <a:defRPr sz="2200"/>
            </a:lvl3pPr>
            <a:lvl4pPr>
              <a:defRPr sz="2200"/>
            </a:lvl4pPr>
            <a:lvl5pPr>
              <a:defRPr sz="2200"/>
            </a:lvl5pPr>
            <a:lvl6pPr>
              <a:defRPr sz="2200"/>
            </a:lvl6pPr>
            <a:lvl7pPr>
              <a:defRPr sz="2200"/>
            </a:lvl7pPr>
            <a:lvl8pPr>
              <a:defRPr sz="2200"/>
            </a:lvl8pPr>
            <a:lvl9pPr>
              <a:defRPr sz="22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lvl1pPr>
          </a:lstStyle>
          <a:p>
            <a:endParaRPr lang="en-GB" dirty="0">
              <a:solidFill>
                <a:srgbClr val="343D41"/>
              </a:solidFill>
            </a:endParaRPr>
          </a:p>
        </p:txBody>
      </p:sp>
      <p:sp>
        <p:nvSpPr>
          <p:cNvPr id="5" name="Slide Number Placeholder 4"/>
          <p:cNvSpPr>
            <a:spLocks noGrp="1"/>
          </p:cNvSpPr>
          <p:nvPr>
            <p:ph type="sldNum" sz="quarter" idx="11"/>
          </p:nvPr>
        </p:nvSpPr>
        <p:spPr/>
        <p:txBody>
          <a:bodyPr/>
          <a:lstStyle>
            <a:lvl1pPr>
              <a:defRPr/>
            </a:lvl1pPr>
          </a:lstStyle>
          <a:p>
            <a:r>
              <a:rPr lang="en-GB">
                <a:solidFill>
                  <a:srgbClr val="343D41"/>
                </a:solidFill>
              </a:rPr>
              <a:t>Page </a:t>
            </a:r>
            <a:fld id="{B385A1E5-EC09-4C52-AA51-56608BB9B66B}" type="slidenum">
              <a:rPr lang="en-GB">
                <a:solidFill>
                  <a:srgbClr val="343D41"/>
                </a:solidFill>
              </a:rPr>
              <a:pPr/>
              <a:t>‹N°›</a:t>
            </a:fld>
            <a:endParaRPr lang="en-GB">
              <a:solidFill>
                <a:srgbClr val="343D41"/>
              </a:solidFill>
            </a:endParaRPr>
          </a:p>
        </p:txBody>
      </p:sp>
      <p:sp>
        <p:nvSpPr>
          <p:cNvPr id="6" name="Date Placeholder 5"/>
          <p:cNvSpPr>
            <a:spLocks noGrp="1"/>
          </p:cNvSpPr>
          <p:nvPr>
            <p:ph type="dt" sz="half" idx="12"/>
            <p:custDataLst>
              <p:tags r:id="rId2"/>
            </p:custDataLst>
          </p:nvPr>
        </p:nvSpPr>
        <p:spPr/>
        <p:txBody>
          <a:bodyPr/>
          <a:lstStyle>
            <a:lvl1pPr>
              <a:defRPr/>
            </a:lvl1pPr>
          </a:lstStyle>
          <a:p>
            <a:endParaRPr lang="en-GB" dirty="0">
              <a:solidFill>
                <a:srgbClr val="343D41"/>
              </a:solidFill>
            </a:endParaRP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65724620"/>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Footer Placeholder 2"/>
          <p:cNvSpPr>
            <a:spLocks noGrp="1"/>
          </p:cNvSpPr>
          <p:nvPr>
            <p:ph type="ftr" sz="quarter" idx="10"/>
            <p:custDataLst>
              <p:tags r:id="rId1"/>
            </p:custDataLst>
          </p:nvPr>
        </p:nvSpPr>
        <p:spPr/>
        <p:txBody>
          <a:bodyPr/>
          <a:lstStyle>
            <a:lvl1pPr>
              <a:defRPr/>
            </a:lvl1pPr>
          </a:lstStyle>
          <a:p>
            <a:endParaRPr lang="en-GB" dirty="0">
              <a:solidFill>
                <a:srgbClr val="343D41"/>
              </a:solidFill>
            </a:endParaRPr>
          </a:p>
        </p:txBody>
      </p:sp>
      <p:sp>
        <p:nvSpPr>
          <p:cNvPr id="4" name="Slide Number Placeholder 3"/>
          <p:cNvSpPr>
            <a:spLocks noGrp="1"/>
          </p:cNvSpPr>
          <p:nvPr>
            <p:ph type="sldNum" sz="quarter" idx="11"/>
          </p:nvPr>
        </p:nvSpPr>
        <p:spPr/>
        <p:txBody>
          <a:bodyPr/>
          <a:lstStyle>
            <a:lvl1pPr>
              <a:defRPr/>
            </a:lvl1pPr>
          </a:lstStyle>
          <a:p>
            <a:r>
              <a:rPr lang="en-GB">
                <a:solidFill>
                  <a:srgbClr val="343D41"/>
                </a:solidFill>
              </a:rPr>
              <a:t>Page </a:t>
            </a:r>
            <a:fld id="{BD4B7557-7BBF-4E39-B589-C285DCE80034}" type="slidenum">
              <a:rPr lang="en-GB">
                <a:solidFill>
                  <a:srgbClr val="343D41"/>
                </a:solidFill>
              </a:rPr>
              <a:pPr/>
              <a:t>‹N°›</a:t>
            </a:fld>
            <a:endParaRPr lang="en-GB">
              <a:solidFill>
                <a:srgbClr val="343D41"/>
              </a:solidFill>
            </a:endParaRPr>
          </a:p>
        </p:txBody>
      </p:sp>
      <p:sp>
        <p:nvSpPr>
          <p:cNvPr id="5" name="Date Placeholder 4"/>
          <p:cNvSpPr>
            <a:spLocks noGrp="1"/>
          </p:cNvSpPr>
          <p:nvPr>
            <p:ph type="dt" sz="half" idx="12"/>
            <p:custDataLst>
              <p:tags r:id="rId2"/>
            </p:custDataLst>
          </p:nvPr>
        </p:nvSpPr>
        <p:spPr/>
        <p:txBody>
          <a:bodyPr/>
          <a:lstStyle>
            <a:lvl1pPr>
              <a:defRPr/>
            </a:lvl1pPr>
          </a:lstStyle>
          <a:p>
            <a:endParaRPr lang="en-GB" dirty="0">
              <a:solidFill>
                <a:srgbClr val="343D41"/>
              </a:solidFill>
            </a:endParaRPr>
          </a:p>
        </p:txBody>
      </p:sp>
      <p:grpSp>
        <p:nvGrpSpPr>
          <p:cNvPr id="6" name="Group 38"/>
          <p:cNvGrpSpPr>
            <a:grpSpLocks/>
          </p:cNvGrpSpPr>
          <p:nvPr userDrawn="1"/>
        </p:nvGrpSpPr>
        <p:grpSpPr bwMode="auto">
          <a:xfrm>
            <a:off x="7186613" y="6419850"/>
            <a:ext cx="1500187" cy="265113"/>
            <a:chOff x="385" y="949"/>
            <a:chExt cx="4036" cy="712"/>
          </a:xfrm>
        </p:grpSpPr>
        <p:sp>
          <p:nvSpPr>
            <p:cNvPr id="7"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408531327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reserve="1">
  <p:cSld name="2_Title Slide">
    <p:spTree>
      <p:nvGrpSpPr>
        <p:cNvPr id="1" name=""/>
        <p:cNvGrpSpPr/>
        <p:nvPr/>
      </p:nvGrpSpPr>
      <p:grpSpPr>
        <a:xfrm>
          <a:off x="0" y="0"/>
          <a:ext cx="0" cy="0"/>
          <a:chOff x="0" y="0"/>
          <a:chExt cx="0" cy="0"/>
        </a:xfrm>
      </p:grpSpPr>
      <p:sp>
        <p:nvSpPr>
          <p:cNvPr id="77829" name="Rectangle 5"/>
          <p:cNvSpPr>
            <a:spLocks noGrp="1" noChangeArrowheads="1"/>
          </p:cNvSpPr>
          <p:nvPr>
            <p:ph type="ctrTitle"/>
          </p:nvPr>
        </p:nvSpPr>
        <p:spPr>
          <a:xfrm>
            <a:off x="1763713" y="2349500"/>
            <a:ext cx="4606925" cy="1470025"/>
          </a:xfrm>
        </p:spPr>
        <p:txBody>
          <a:bodyPr anchor="b"/>
          <a:lstStyle>
            <a:lvl1pPr algn="r">
              <a:defRPr/>
            </a:lvl1pPr>
          </a:lstStyle>
          <a:p>
            <a:pPr lvl="0"/>
            <a:r>
              <a:rPr lang="en-GB" noProof="0" dirty="0"/>
              <a:t>Click to edit Master title style</a:t>
            </a:r>
          </a:p>
        </p:txBody>
      </p:sp>
      <p:sp>
        <p:nvSpPr>
          <p:cNvPr id="77830" name="Rectangle 6"/>
          <p:cNvSpPr>
            <a:spLocks noGrp="1" noChangeArrowheads="1"/>
          </p:cNvSpPr>
          <p:nvPr>
            <p:ph type="subTitle" idx="1"/>
          </p:nvPr>
        </p:nvSpPr>
        <p:spPr>
          <a:xfrm>
            <a:off x="1763713" y="4076700"/>
            <a:ext cx="4608512" cy="1512888"/>
          </a:xfrm>
        </p:spPr>
        <p:txBody>
          <a:bodyPr/>
          <a:lstStyle>
            <a:lvl1pPr algn="r">
              <a:defRPr sz="2000">
                <a:solidFill>
                  <a:schemeClr val="bg1"/>
                </a:solidFill>
              </a:defRPr>
            </a:lvl1pPr>
          </a:lstStyle>
          <a:p>
            <a:pPr lvl="0"/>
            <a:r>
              <a:rPr lang="en-GB" noProof="0" dirty="0"/>
              <a:t>Click to edit Master subtitle style</a:t>
            </a:r>
          </a:p>
        </p:txBody>
      </p:sp>
      <p:sp>
        <p:nvSpPr>
          <p:cNvPr id="77870" name="Freeform 46"/>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1" name="Freeform 47"/>
          <p:cNvSpPr>
            <a:spLocks/>
          </p:cNvSpPr>
          <p:nvPr userDrawn="1"/>
        </p:nvSpPr>
        <p:spPr bwMode="invGray">
          <a:xfrm>
            <a:off x="8296275"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2" name="Freeform 48"/>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3" name="Freeform 49"/>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4" name="Freeform 50"/>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5" name="Freeform 51"/>
          <p:cNvSpPr>
            <a:spLocks noEditPoints="1"/>
          </p:cNvSpPr>
          <p:nvPr userDrawn="1"/>
        </p:nvSpPr>
        <p:spPr bwMode="invGray">
          <a:xfrm>
            <a:off x="8013700"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6" name="Freeform 52"/>
          <p:cNvSpPr>
            <a:spLocks/>
          </p:cNvSpPr>
          <p:nvPr userDrawn="1"/>
        </p:nvSpPr>
        <p:spPr bwMode="invGray">
          <a:xfrm>
            <a:off x="8394700"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7" name="Freeform 53"/>
          <p:cNvSpPr>
            <a:spLocks/>
          </p:cNvSpPr>
          <p:nvPr userDrawn="1"/>
        </p:nvSpPr>
        <p:spPr bwMode="invGray">
          <a:xfrm>
            <a:off x="8274050"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8" name="Freeform 54"/>
          <p:cNvSpPr>
            <a:spLocks noEditPoints="1"/>
          </p:cNvSpPr>
          <p:nvPr userDrawn="1"/>
        </p:nvSpPr>
        <p:spPr bwMode="invGray">
          <a:xfrm>
            <a:off x="7359650"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9" name="Freeform 55"/>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80" name="Freeform 56"/>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77881" name="Freeform 57"/>
          <p:cNvSpPr>
            <a:spLocks noEditPoints="1"/>
          </p:cNvSpPr>
          <p:nvPr userDrawn="1"/>
        </p:nvSpPr>
        <p:spPr bwMode="invGray">
          <a:xfrm>
            <a:off x="6450013"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Tree>
    <p:extLst>
      <p:ext uri="{BB962C8B-B14F-4D97-AF65-F5344CB8AC3E}">
        <p14:creationId xmlns:p14="http://schemas.microsoft.com/office/powerpoint/2010/main" val="262006848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endParaRPr lang="en-GB" dirty="0"/>
          </a:p>
        </p:txBody>
      </p:sp>
      <p:sp>
        <p:nvSpPr>
          <p:cNvPr id="3" name="Content Placeholder 2"/>
          <p:cNvSpPr>
            <a:spLocks noGrp="1"/>
          </p:cNvSpPr>
          <p:nvPr>
            <p:ph idx="1"/>
          </p:nvPr>
        </p:nvSpPr>
        <p:spPr/>
        <p:txBody>
          <a:bodyPr/>
          <a:lstStyle>
            <a:lvl1pPr>
              <a:defRPr sz="1600"/>
            </a:lvl1pPr>
            <a:lvl2pPr>
              <a:defRPr sz="1600"/>
            </a:lvl2pPr>
            <a:lvl3pPr marL="270000" indent="-270000">
              <a:defRPr sz="1600"/>
            </a:lvl3pPr>
            <a:lvl4pPr marL="540000" indent="-270000">
              <a:defRPr sz="1600"/>
            </a:lvl4pPr>
            <a:lvl5pPr marL="810000" indent="-270000">
              <a:defRPr sz="1600"/>
            </a:lvl5pPr>
            <a:lvl6pPr marL="1080000" indent="-270000">
              <a:defRPr sz="1600"/>
            </a:lvl6pPr>
            <a:lvl7pPr marL="1350000" indent="-270000">
              <a:defRPr sz="1600"/>
            </a:lvl7pPr>
            <a:lvl8pPr marL="1620000" indent="-270000">
              <a:defRPr sz="1600"/>
            </a:lvl8pPr>
            <a:lvl9pPr marL="1890000" indent="-27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Slide Number Placeholder 3"/>
          <p:cNvSpPr>
            <a:spLocks noGrp="1"/>
          </p:cNvSpPr>
          <p:nvPr>
            <p:ph type="sldNum" sz="quarter" idx="10"/>
          </p:nvPr>
        </p:nvSpPr>
        <p:spPr/>
        <p:txBody>
          <a:bodyPr/>
          <a:lstStyle>
            <a:lvl1pPr>
              <a:defRPr/>
            </a:lvl1pPr>
          </a:lstStyle>
          <a:p>
            <a:r>
              <a:rPr lang="en-GB">
                <a:solidFill>
                  <a:srgbClr val="343D41"/>
                </a:solidFill>
              </a:rPr>
              <a:t>Page </a:t>
            </a:r>
            <a:fld id="{0A54BE20-087E-4005-A3AC-1AB479F3F156}" type="slidenum">
              <a:rPr lang="en-GB">
                <a:solidFill>
                  <a:srgbClr val="343D41"/>
                </a:solidFill>
              </a:rPr>
              <a:pPr/>
              <a:t>‹N°›</a:t>
            </a:fld>
            <a:endParaRPr lang="en-GB">
              <a:solidFill>
                <a:srgbClr val="343D41"/>
              </a:solidFill>
            </a:endParaRPr>
          </a:p>
        </p:txBody>
      </p:sp>
      <p:sp>
        <p:nvSpPr>
          <p:cNvPr id="5" name="Footer Placeholder 4"/>
          <p:cNvSpPr>
            <a:spLocks noGrp="1"/>
          </p:cNvSpPr>
          <p:nvPr>
            <p:ph type="ftr" sz="quarter" idx="11"/>
            <p:custDataLst>
              <p:tags r:id="rId1"/>
            </p:custDataLst>
          </p:nvPr>
        </p:nvSpPr>
        <p:spPr/>
        <p:txBody>
          <a:bodyPr/>
          <a:lstStyle>
            <a:lvl1pPr>
              <a:defRPr/>
            </a:lvl1pPr>
          </a:lstStyle>
          <a:p>
            <a:endParaRPr lang="en-GB" dirty="0">
              <a:solidFill>
                <a:srgbClr val="343D41"/>
              </a:solidFill>
            </a:endParaRPr>
          </a:p>
        </p:txBody>
      </p:sp>
      <p:sp>
        <p:nvSpPr>
          <p:cNvPr id="6" name="Date Placeholder 5"/>
          <p:cNvSpPr>
            <a:spLocks noGrp="1"/>
          </p:cNvSpPr>
          <p:nvPr>
            <p:ph type="dt" sz="half" idx="12"/>
            <p:custDataLst>
              <p:tags r:id="rId2"/>
            </p:custDataLst>
          </p:nvPr>
        </p:nvSpPr>
        <p:spPr/>
        <p:txBody>
          <a:bodyPr/>
          <a:lstStyle>
            <a:lvl1pPr>
              <a:defRPr/>
            </a:lvl1pPr>
          </a:lstStyle>
          <a:p>
            <a:endParaRPr lang="en-GB" dirty="0">
              <a:solidFill>
                <a:srgbClr val="343D41"/>
              </a:solidFill>
            </a:endParaRP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96650095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476250"/>
            <a:ext cx="8231188" cy="1081088"/>
          </a:xfrm>
        </p:spPr>
        <p:txBody>
          <a:bodyPr/>
          <a:lstStyle/>
          <a:p>
            <a:r>
              <a:rPr lang="en-US"/>
              <a:t>Click to edit Master title style</a:t>
            </a:r>
            <a:endParaRPr lang="en-GB"/>
          </a:p>
        </p:txBody>
      </p:sp>
      <p:sp>
        <p:nvSpPr>
          <p:cNvPr id="3" name="Text Placeholder 2"/>
          <p:cNvSpPr>
            <a:spLocks noGrp="1"/>
          </p:cNvSpPr>
          <p:nvPr>
            <p:ph type="body" sz="half" idx="1"/>
          </p:nvPr>
        </p:nvSpPr>
        <p:spPr>
          <a:xfrm>
            <a:off x="457200" y="1773238"/>
            <a:ext cx="4038600" cy="4535487"/>
          </a:xfrm>
        </p:spPr>
        <p:txBody>
          <a:bodyPr/>
          <a:lstStyle>
            <a:lvl1pPr>
              <a:defRPr sz="1600"/>
            </a:lvl1pPr>
            <a:lvl2pPr>
              <a:defRPr sz="1600"/>
            </a:lvl2pPr>
            <a:lvl3pPr>
              <a:defRPr sz="1600"/>
            </a:lvl3pPr>
            <a:lvl4pPr>
              <a:defRPr sz="1600"/>
            </a:lvl4pPr>
            <a:lvl5pPr>
              <a:defRPr sz="1600"/>
            </a:lvl5pPr>
            <a:lvl6pPr marL="1440000" indent="-360000">
              <a:defRPr sz="1600" baseline="0"/>
            </a:lvl6pPr>
            <a:lvl7pPr marL="1800000" indent="-360000">
              <a:defRPr sz="1600" baseline="0"/>
            </a:lvl7pPr>
            <a:lvl8pPr marL="2160000" indent="-360000">
              <a:defRPr sz="1600"/>
            </a:lvl8pPr>
            <a:lvl9pPr marL="2520000" indent="-36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endParaRPr lang="en-US" dirty="0"/>
          </a:p>
          <a:p>
            <a:pPr lvl="6"/>
            <a:endParaRPr lang="en-GB" dirty="0"/>
          </a:p>
        </p:txBody>
      </p:sp>
      <p:sp>
        <p:nvSpPr>
          <p:cNvPr id="4" name="Content Placeholder 3"/>
          <p:cNvSpPr>
            <a:spLocks noGrp="1"/>
          </p:cNvSpPr>
          <p:nvPr>
            <p:ph sz="half" idx="2"/>
          </p:nvPr>
        </p:nvSpPr>
        <p:spPr>
          <a:xfrm>
            <a:off x="4648200" y="1773238"/>
            <a:ext cx="4038600" cy="4535487"/>
          </a:xfrm>
        </p:spPr>
        <p:txBody>
          <a:bodyPr/>
          <a:lstStyle>
            <a:lvl1pPr>
              <a:defRPr sz="1600"/>
            </a:lvl1pPr>
            <a:lvl2pPr>
              <a:defRPr sz="1600"/>
            </a:lvl2pPr>
            <a:lvl3pPr>
              <a:defRPr sz="1600"/>
            </a:lvl3pPr>
            <a:lvl4pPr>
              <a:defRPr sz="1600"/>
            </a:lvl4pPr>
            <a:lvl5pPr>
              <a:defRPr sz="1600"/>
            </a:lvl5pPr>
            <a:lvl6pPr marL="1440000" indent="-360000">
              <a:defRPr sz="1600"/>
            </a:lvl6pPr>
            <a:lvl7pPr marL="1800000" indent="-360000">
              <a:defRPr sz="1600" baseline="0"/>
            </a:lvl7pPr>
            <a:lvl8pPr marL="2160000" indent="-360000">
              <a:defRPr sz="1600"/>
            </a:lvl8pPr>
            <a:lvl9pPr marL="2520000" indent="-36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5" name="Slide Number Placeholder 4"/>
          <p:cNvSpPr>
            <a:spLocks noGrp="1"/>
          </p:cNvSpPr>
          <p:nvPr>
            <p:ph type="sldNum" sz="quarter" idx="10"/>
          </p:nvPr>
        </p:nvSpPr>
        <p:spPr>
          <a:xfrm>
            <a:off x="468313" y="6381750"/>
            <a:ext cx="730250" cy="179388"/>
          </a:xfrm>
        </p:spPr>
        <p:txBody>
          <a:bodyPr/>
          <a:lstStyle>
            <a:lvl1pPr>
              <a:defRPr/>
            </a:lvl1pPr>
          </a:lstStyle>
          <a:p>
            <a:r>
              <a:rPr lang="en-GB">
                <a:solidFill>
                  <a:srgbClr val="343D41"/>
                </a:solidFill>
              </a:rPr>
              <a:t>Page </a:t>
            </a:r>
            <a:fld id="{14D95764-FF53-412A-8CD4-0E1F7016CEA7}" type="slidenum">
              <a:rPr lang="en-GB">
                <a:solidFill>
                  <a:srgbClr val="343D41"/>
                </a:solidFill>
              </a:rPr>
              <a:pPr/>
              <a:t>‹N°›</a:t>
            </a:fld>
            <a:endParaRPr lang="en-GB">
              <a:solidFill>
                <a:srgbClr val="343D41"/>
              </a:solidFill>
            </a:endParaRPr>
          </a:p>
        </p:txBody>
      </p:sp>
      <p:sp>
        <p:nvSpPr>
          <p:cNvPr id="6" name="Footer Placeholder 5"/>
          <p:cNvSpPr>
            <a:spLocks noGrp="1"/>
          </p:cNvSpPr>
          <p:nvPr>
            <p:ph type="ftr" sz="quarter" idx="11"/>
            <p:custDataLst>
              <p:tags r:id="rId1"/>
            </p:custDataLst>
          </p:nvPr>
        </p:nvSpPr>
        <p:spPr>
          <a:xfrm>
            <a:off x="2195513" y="6381750"/>
            <a:ext cx="4754562" cy="339725"/>
          </a:xfrm>
        </p:spPr>
        <p:txBody>
          <a:bodyPr/>
          <a:lstStyle>
            <a:lvl1pPr>
              <a:defRPr/>
            </a:lvl1pPr>
          </a:lstStyle>
          <a:p>
            <a:endParaRPr lang="en-GB" dirty="0">
              <a:solidFill>
                <a:srgbClr val="343D41"/>
              </a:solidFill>
            </a:endParaRPr>
          </a:p>
        </p:txBody>
      </p:sp>
      <p:sp>
        <p:nvSpPr>
          <p:cNvPr id="7" name="Date Placeholder 6"/>
          <p:cNvSpPr>
            <a:spLocks noGrp="1"/>
          </p:cNvSpPr>
          <p:nvPr>
            <p:ph type="dt" sz="half" idx="12"/>
            <p:custDataLst>
              <p:tags r:id="rId2"/>
            </p:custDataLst>
          </p:nvPr>
        </p:nvSpPr>
        <p:spPr>
          <a:xfrm>
            <a:off x="468313" y="6561138"/>
            <a:ext cx="1619250" cy="158750"/>
          </a:xfrm>
        </p:spPr>
        <p:txBody>
          <a:bodyPr/>
          <a:lstStyle>
            <a:lvl1pPr>
              <a:defRPr/>
            </a:lvl1pPr>
          </a:lstStyle>
          <a:p>
            <a:endParaRPr lang="en-GB" dirty="0">
              <a:solidFill>
                <a:srgbClr val="343D41"/>
              </a:solidFill>
            </a:endParaRPr>
          </a:p>
        </p:txBody>
      </p:sp>
      <p:grpSp>
        <p:nvGrpSpPr>
          <p:cNvPr id="8" name="Group 38"/>
          <p:cNvGrpSpPr>
            <a:grpSpLocks/>
          </p:cNvGrpSpPr>
          <p:nvPr userDrawn="1"/>
        </p:nvGrpSpPr>
        <p:grpSpPr bwMode="auto">
          <a:xfrm>
            <a:off x="7186613" y="6419850"/>
            <a:ext cx="1500187" cy="265113"/>
            <a:chOff x="385" y="949"/>
            <a:chExt cx="4036" cy="712"/>
          </a:xfrm>
        </p:grpSpPr>
        <p:sp>
          <p:nvSpPr>
            <p:cNvPr id="9"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9"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41306002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type="title" preserve="1">
  <p:cSld name="3_Title Slide">
    <p:bg>
      <p:bgPr>
        <a:solidFill>
          <a:srgbClr val="FFFFFF"/>
        </a:solidFill>
        <a:effectLst/>
      </p:bgPr>
    </p:bg>
    <p:spTree>
      <p:nvGrpSpPr>
        <p:cNvPr id="1" name=""/>
        <p:cNvGrpSpPr/>
        <p:nvPr/>
      </p:nvGrpSpPr>
      <p:grpSpPr>
        <a:xfrm>
          <a:off x="0" y="0"/>
          <a:ext cx="0" cy="0"/>
          <a:chOff x="0" y="0"/>
          <a:chExt cx="0" cy="0"/>
        </a:xfrm>
      </p:grpSpPr>
      <p:sp>
        <p:nvSpPr>
          <p:cNvPr id="25618" name="Rectangle 18"/>
          <p:cNvSpPr>
            <a:spLocks noGrp="1" noChangeArrowheads="1"/>
          </p:cNvSpPr>
          <p:nvPr>
            <p:ph type="ctrTitle"/>
          </p:nvPr>
        </p:nvSpPr>
        <p:spPr>
          <a:xfrm>
            <a:off x="2830513" y="2349500"/>
            <a:ext cx="4606925" cy="1470025"/>
          </a:xfrm>
        </p:spPr>
        <p:txBody>
          <a:bodyPr/>
          <a:lstStyle>
            <a:lvl1pPr>
              <a:defRPr>
                <a:solidFill>
                  <a:schemeClr val="bg1"/>
                </a:solidFill>
              </a:defRPr>
            </a:lvl1pPr>
          </a:lstStyle>
          <a:p>
            <a:pPr lvl="0"/>
            <a:r>
              <a:rPr lang="en-GB" noProof="0"/>
              <a:t>Click to edit Master title style</a:t>
            </a:r>
          </a:p>
        </p:txBody>
      </p:sp>
      <p:sp>
        <p:nvSpPr>
          <p:cNvPr id="25619" name="Rectangle 19"/>
          <p:cNvSpPr>
            <a:spLocks noGrp="1" noChangeArrowheads="1"/>
          </p:cNvSpPr>
          <p:nvPr>
            <p:ph type="subTitle" idx="1"/>
          </p:nvPr>
        </p:nvSpPr>
        <p:spPr>
          <a:xfrm>
            <a:off x="2830513" y="4076700"/>
            <a:ext cx="4608512" cy="1512888"/>
          </a:xfrm>
        </p:spPr>
        <p:txBody>
          <a:bodyPr/>
          <a:lstStyle>
            <a:lvl1pPr>
              <a:defRPr sz="2000">
                <a:solidFill>
                  <a:schemeClr val="bg1"/>
                </a:solidFill>
              </a:defRPr>
            </a:lvl1pPr>
          </a:lstStyle>
          <a:p>
            <a:pPr lvl="0"/>
            <a:r>
              <a:rPr lang="en-GB" noProof="0"/>
              <a:t>Click to edit Master subtitle style</a:t>
            </a:r>
          </a:p>
        </p:txBody>
      </p:sp>
      <p:sp>
        <p:nvSpPr>
          <p:cNvPr id="25623" name="Freeform 23"/>
          <p:cNvSpPr>
            <a:spLocks noEditPoints="1"/>
          </p:cNvSpPr>
          <p:nvPr userDrawn="1"/>
        </p:nvSpPr>
        <p:spPr bwMode="invGray">
          <a:xfrm>
            <a:off x="358775" y="2451100"/>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grpSp>
        <p:nvGrpSpPr>
          <p:cNvPr id="25635" name="Group 35"/>
          <p:cNvGrpSpPr>
            <a:grpSpLocks/>
          </p:cNvGrpSpPr>
          <p:nvPr userDrawn="1"/>
        </p:nvGrpSpPr>
        <p:grpSpPr bwMode="auto">
          <a:xfrm>
            <a:off x="619125" y="2413000"/>
            <a:ext cx="2078038" cy="352425"/>
            <a:chOff x="390" y="1520"/>
            <a:chExt cx="1309" cy="222"/>
          </a:xfrm>
        </p:grpSpPr>
        <p:sp>
          <p:nvSpPr>
            <p:cNvPr id="25621" name="Freeform 21"/>
            <p:cNvSpPr>
              <a:spLocks/>
            </p:cNvSpPr>
            <p:nvPr userDrawn="1"/>
          </p:nvSpPr>
          <p:spPr bwMode="invGray">
            <a:xfrm>
              <a:off x="404" y="1537"/>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2" name="Freeform 22"/>
            <p:cNvSpPr>
              <a:spLocks/>
            </p:cNvSpPr>
            <p:nvPr userDrawn="1"/>
          </p:nvSpPr>
          <p:spPr bwMode="invGray">
            <a:xfrm>
              <a:off x="1163" y="1537"/>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4" name="Freeform 24"/>
            <p:cNvSpPr>
              <a:spLocks/>
            </p:cNvSpPr>
            <p:nvPr userDrawn="1"/>
          </p:nvSpPr>
          <p:spPr bwMode="invGray">
            <a:xfrm>
              <a:off x="466" y="1591"/>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5" name="Freeform 25"/>
            <p:cNvSpPr>
              <a:spLocks/>
            </p:cNvSpPr>
            <p:nvPr userDrawn="1"/>
          </p:nvSpPr>
          <p:spPr bwMode="invGray">
            <a:xfrm>
              <a:off x="390" y="1599"/>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6" name="Freeform 26"/>
            <p:cNvSpPr>
              <a:spLocks noEditPoints="1"/>
            </p:cNvSpPr>
            <p:nvPr userDrawn="1"/>
          </p:nvSpPr>
          <p:spPr bwMode="invGray">
            <a:xfrm>
              <a:off x="985" y="1544"/>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7" name="Freeform 27"/>
            <p:cNvSpPr>
              <a:spLocks/>
            </p:cNvSpPr>
            <p:nvPr userDrawn="1"/>
          </p:nvSpPr>
          <p:spPr bwMode="invGray">
            <a:xfrm>
              <a:off x="1225" y="1591"/>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8" name="Freeform 28"/>
            <p:cNvSpPr>
              <a:spLocks/>
            </p:cNvSpPr>
            <p:nvPr userDrawn="1"/>
          </p:nvSpPr>
          <p:spPr bwMode="invGray">
            <a:xfrm>
              <a:off x="1149" y="1599"/>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9" name="Freeform 29"/>
            <p:cNvSpPr>
              <a:spLocks noEditPoints="1"/>
            </p:cNvSpPr>
            <p:nvPr userDrawn="1"/>
          </p:nvSpPr>
          <p:spPr bwMode="invGray">
            <a:xfrm>
              <a:off x="573" y="1524"/>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30" name="Freeform 30"/>
            <p:cNvSpPr>
              <a:spLocks noEditPoints="1"/>
            </p:cNvSpPr>
            <p:nvPr userDrawn="1"/>
          </p:nvSpPr>
          <p:spPr bwMode="invGray">
            <a:xfrm>
              <a:off x="1332" y="1524"/>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31" name="Freeform 31"/>
            <p:cNvSpPr>
              <a:spLocks noEditPoints="1"/>
            </p:cNvSpPr>
            <p:nvPr userDrawn="1"/>
          </p:nvSpPr>
          <p:spPr bwMode="invGray">
            <a:xfrm>
              <a:off x="762" y="1520"/>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25632" name="Freeform 32"/>
            <p:cNvSpPr>
              <a:spLocks noEditPoints="1"/>
            </p:cNvSpPr>
            <p:nvPr userDrawn="1"/>
          </p:nvSpPr>
          <p:spPr bwMode="invGray">
            <a:xfrm>
              <a:off x="1521" y="1520"/>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65454764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 preserve="1">
  <p:cSld name="2_Title and Conten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999EA0"/>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solidFill>
                  <a:schemeClr val="accent2"/>
                </a:solidFill>
              </a:defRPr>
            </a:lvl1pPr>
            <a:lvl2pPr>
              <a:defRPr sz="2800">
                <a:solidFill>
                  <a:srgbClr val="999EA0"/>
                </a:solidFill>
              </a:defRPr>
            </a:lvl2pPr>
            <a:lvl3pPr>
              <a:defRPr sz="2800">
                <a:solidFill>
                  <a:srgbClr val="999EA0"/>
                </a:solidFill>
              </a:defRPr>
            </a:lvl3pPr>
            <a:lvl4pPr>
              <a:defRPr sz="2800">
                <a:solidFill>
                  <a:srgbClr val="999EA0"/>
                </a:solidFill>
              </a:defRPr>
            </a:lvl4pPr>
            <a:lvl5pPr>
              <a:defRPr sz="2800">
                <a:solidFill>
                  <a:srgbClr val="999EA0"/>
                </a:solidFill>
              </a:defRPr>
            </a:lvl5pPr>
            <a:lvl6pPr marL="1440000" indent="-360000">
              <a:defRPr sz="2800">
                <a:solidFill>
                  <a:srgbClr val="999EA0"/>
                </a:solidFill>
              </a:defRPr>
            </a:lvl6pPr>
            <a:lvl7pPr marL="1800000" indent="-360000">
              <a:defRPr sz="2800">
                <a:solidFill>
                  <a:srgbClr val="999EA0"/>
                </a:solidFill>
              </a:defRPr>
            </a:lvl7pPr>
            <a:lvl8pPr>
              <a:defRPr sz="2800">
                <a:solidFill>
                  <a:srgbClr val="999EA0"/>
                </a:solidFill>
              </a:defRPr>
            </a:lvl8pPr>
            <a:lvl9pPr>
              <a:defRPr sz="2800">
                <a:solidFill>
                  <a:srgbClr val="999EA0"/>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chemeClr val="accent3"/>
                </a:solidFill>
              </a:defRPr>
            </a:lvl1pPr>
          </a:lstStyle>
          <a:p>
            <a:endParaRPr lang="en-GB" dirty="0">
              <a:solidFill>
                <a:srgbClr val="ADAEBE"/>
              </a:solidFill>
            </a:endParaRPr>
          </a:p>
        </p:txBody>
      </p:sp>
      <p:sp>
        <p:nvSpPr>
          <p:cNvPr id="5" name="Slide Number Placeholder 4"/>
          <p:cNvSpPr>
            <a:spLocks noGrp="1"/>
          </p:cNvSpPr>
          <p:nvPr>
            <p:ph type="sldNum" sz="quarter" idx="11"/>
          </p:nvPr>
        </p:nvSpPr>
        <p:spPr/>
        <p:txBody>
          <a:bodyPr/>
          <a:lstStyle>
            <a:lvl1pPr>
              <a:defRPr>
                <a:solidFill>
                  <a:schemeClr val="accent3"/>
                </a:solidFill>
              </a:defRPr>
            </a:lvl1pPr>
          </a:lstStyle>
          <a:p>
            <a:r>
              <a:rPr lang="en-GB">
                <a:solidFill>
                  <a:srgbClr val="ADAEBE"/>
                </a:solidFill>
              </a:rPr>
              <a:t>Page </a:t>
            </a:r>
            <a:fld id="{46A41853-253C-4955-B912-106B8BCBF4EB}" type="slidenum">
              <a:rPr lang="en-GB" smtClean="0">
                <a:solidFill>
                  <a:srgbClr val="ADAEBE"/>
                </a:solidFill>
              </a:rPr>
              <a:pPr/>
              <a:t>‹N°›</a:t>
            </a:fld>
            <a:endParaRPr lang="en-GB" dirty="0">
              <a:solidFill>
                <a:srgbClr val="ADAEBE"/>
              </a:solidFill>
            </a:endParaRPr>
          </a:p>
        </p:txBody>
      </p:sp>
      <p:sp>
        <p:nvSpPr>
          <p:cNvPr id="6" name="Date Placeholder 5"/>
          <p:cNvSpPr>
            <a:spLocks noGrp="1"/>
          </p:cNvSpPr>
          <p:nvPr>
            <p:ph type="dt" sz="half" idx="12"/>
            <p:custDataLst>
              <p:tags r:id="rId2"/>
            </p:custDataLst>
          </p:nvPr>
        </p:nvSpPr>
        <p:spPr/>
        <p:txBody>
          <a:bodyPr/>
          <a:lstStyle>
            <a:lvl1pPr>
              <a:defRPr>
                <a:solidFill>
                  <a:schemeClr val="accent3"/>
                </a:solidFill>
              </a:defRPr>
            </a:lvl1pPr>
          </a:lstStyle>
          <a:p>
            <a:endParaRPr lang="en-GB" dirty="0">
              <a:solidFill>
                <a:srgbClr val="ADAEBE"/>
              </a:solidFill>
            </a:endParaRP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425605619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title" preserve="1">
  <p:cSld name="4_Title Slide">
    <p:bg>
      <p:bgPr>
        <a:solidFill>
          <a:schemeClr val="bg1"/>
        </a:solidFill>
        <a:effectLst/>
      </p:bgPr>
    </p:bg>
    <p:spTree>
      <p:nvGrpSpPr>
        <p:cNvPr id="1" name=""/>
        <p:cNvGrpSpPr/>
        <p:nvPr/>
      </p:nvGrpSpPr>
      <p:grpSpPr>
        <a:xfrm>
          <a:off x="0" y="0"/>
          <a:ext cx="0" cy="0"/>
          <a:chOff x="0" y="0"/>
          <a:chExt cx="0" cy="0"/>
        </a:xfrm>
      </p:grpSpPr>
      <p:sp>
        <p:nvSpPr>
          <p:cNvPr id="34822" name="Rectangle 6"/>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grpSp>
        <p:nvGrpSpPr>
          <p:cNvPr id="34823" name="Group 7"/>
          <p:cNvGrpSpPr>
            <a:grpSpLocks/>
          </p:cNvGrpSpPr>
          <p:nvPr userDrawn="1"/>
        </p:nvGrpSpPr>
        <p:grpSpPr bwMode="auto">
          <a:xfrm>
            <a:off x="4033838" y="3375025"/>
            <a:ext cx="2355850" cy="352425"/>
            <a:chOff x="4063" y="2126"/>
            <a:chExt cx="1484" cy="222"/>
          </a:xfrm>
        </p:grpSpPr>
        <p:sp>
          <p:nvSpPr>
            <p:cNvPr id="34824" name="Freeform 8"/>
            <p:cNvSpPr>
              <a:spLocks/>
            </p:cNvSpPr>
            <p:nvPr userDrawn="1"/>
          </p:nvSpPr>
          <p:spPr bwMode="invGray">
            <a:xfrm>
              <a:off x="4467"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5" name="Freeform 9"/>
            <p:cNvSpPr>
              <a:spLocks/>
            </p:cNvSpPr>
            <p:nvPr userDrawn="1"/>
          </p:nvSpPr>
          <p:spPr bwMode="invGray">
            <a:xfrm>
              <a:off x="5226"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6" name="Freeform 10"/>
            <p:cNvSpPr>
              <a:spLocks noEditPoints="1"/>
            </p:cNvSpPr>
            <p:nvPr userDrawn="1"/>
          </p:nvSpPr>
          <p:spPr bwMode="invGray">
            <a:xfrm>
              <a:off x="4289"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7" name="Freeform 11"/>
            <p:cNvSpPr>
              <a:spLocks/>
            </p:cNvSpPr>
            <p:nvPr userDrawn="1"/>
          </p:nvSpPr>
          <p:spPr bwMode="invGray">
            <a:xfrm>
              <a:off x="4529"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8" name="Freeform 12"/>
            <p:cNvSpPr>
              <a:spLocks/>
            </p:cNvSpPr>
            <p:nvPr userDrawn="1"/>
          </p:nvSpPr>
          <p:spPr bwMode="invGray">
            <a:xfrm>
              <a:off x="4453"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9" name="Freeform 13"/>
            <p:cNvSpPr>
              <a:spLocks noEditPoints="1"/>
            </p:cNvSpPr>
            <p:nvPr userDrawn="1"/>
          </p:nvSpPr>
          <p:spPr bwMode="invGray">
            <a:xfrm>
              <a:off x="5048"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0" name="Freeform 14"/>
            <p:cNvSpPr>
              <a:spLocks/>
            </p:cNvSpPr>
            <p:nvPr userDrawn="1"/>
          </p:nvSpPr>
          <p:spPr bwMode="invGray">
            <a:xfrm>
              <a:off x="5288"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1" name="Freeform 15"/>
            <p:cNvSpPr>
              <a:spLocks/>
            </p:cNvSpPr>
            <p:nvPr userDrawn="1"/>
          </p:nvSpPr>
          <p:spPr bwMode="invGray">
            <a:xfrm>
              <a:off x="5212"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2" name="Freeform 16"/>
            <p:cNvSpPr>
              <a:spLocks noEditPoints="1"/>
            </p:cNvSpPr>
            <p:nvPr userDrawn="1"/>
          </p:nvSpPr>
          <p:spPr bwMode="invGray">
            <a:xfrm>
              <a:off x="4636"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3" name="Freeform 17"/>
            <p:cNvSpPr>
              <a:spLocks noEditPoints="1"/>
            </p:cNvSpPr>
            <p:nvPr userDrawn="1"/>
          </p:nvSpPr>
          <p:spPr bwMode="invGray">
            <a:xfrm>
              <a:off x="5395"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4" name="Freeform 18"/>
            <p:cNvSpPr>
              <a:spLocks noEditPoints="1"/>
            </p:cNvSpPr>
            <p:nvPr userDrawn="1"/>
          </p:nvSpPr>
          <p:spPr bwMode="invGray">
            <a:xfrm>
              <a:off x="4825"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34835" name="Freeform 19"/>
            <p:cNvSpPr>
              <a:spLocks noEditPoints="1"/>
            </p:cNvSpPr>
            <p:nvPr userDrawn="1"/>
          </p:nvSpPr>
          <p:spPr bwMode="invGray">
            <a:xfrm>
              <a:off x="4063"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213682277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5_Title and Content">
    <p:bg>
      <p:bgPr>
        <a:solidFill>
          <a:srgbClr val="4E6293"/>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A6B0C9"/>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solidFill>
                  <a:schemeClr val="accent2"/>
                </a:solidFill>
              </a:defRPr>
            </a:lvl1pPr>
            <a:lvl2pPr>
              <a:defRPr sz="2800">
                <a:solidFill>
                  <a:srgbClr val="A6B0C9"/>
                </a:solidFill>
              </a:defRPr>
            </a:lvl2pPr>
            <a:lvl3pPr>
              <a:defRPr sz="2800">
                <a:solidFill>
                  <a:srgbClr val="A6B0C9"/>
                </a:solidFill>
              </a:defRPr>
            </a:lvl3pPr>
            <a:lvl4pPr>
              <a:defRPr sz="2800">
                <a:solidFill>
                  <a:srgbClr val="A6B0C9"/>
                </a:solidFill>
              </a:defRPr>
            </a:lvl4pPr>
            <a:lvl5pPr>
              <a:defRPr sz="2800">
                <a:solidFill>
                  <a:srgbClr val="A6B0C9"/>
                </a:solidFill>
              </a:defRPr>
            </a:lvl5pPr>
            <a:lvl6pPr marL="1440000" indent="-360000">
              <a:defRPr sz="2800">
                <a:solidFill>
                  <a:srgbClr val="A6B0C9"/>
                </a:solidFill>
              </a:defRPr>
            </a:lvl6pPr>
            <a:lvl7pPr marL="1800000" indent="-360000">
              <a:defRPr sz="2800">
                <a:solidFill>
                  <a:srgbClr val="A6B0C9"/>
                </a:solidFill>
              </a:defRPr>
            </a:lvl7pPr>
            <a:lvl8pPr>
              <a:defRPr sz="2800">
                <a:solidFill>
                  <a:srgbClr val="A6B0C9"/>
                </a:solidFill>
              </a:defRPr>
            </a:lvl8pPr>
            <a:lvl9pPr>
              <a:defRPr sz="2800">
                <a:solidFill>
                  <a:srgbClr val="A6B0C9"/>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GB"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CDCFDF"/>
                </a:solidFill>
              </a:defRPr>
            </a:lvl1pPr>
          </a:lstStyle>
          <a:p>
            <a:endParaRPr lang="en-GB"/>
          </a:p>
        </p:txBody>
      </p:sp>
      <p:sp>
        <p:nvSpPr>
          <p:cNvPr id="5" name="Slide Number Placeholder 4"/>
          <p:cNvSpPr>
            <a:spLocks noGrp="1"/>
          </p:cNvSpPr>
          <p:nvPr>
            <p:ph type="sldNum" sz="quarter" idx="11"/>
          </p:nvPr>
        </p:nvSpPr>
        <p:spPr/>
        <p:txBody>
          <a:bodyPr/>
          <a:lstStyle>
            <a:lvl1pPr>
              <a:defRPr>
                <a:solidFill>
                  <a:srgbClr val="CDCFDF"/>
                </a:solidFill>
              </a:defRPr>
            </a:lvl1pPr>
          </a:lstStyle>
          <a:p>
            <a:r>
              <a:rPr lang="en-GB"/>
              <a:t>Page </a:t>
            </a:r>
            <a:fld id="{DE44F9D7-B7B4-4EAB-9AF6-220D53154F77}"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CDCFDF"/>
                </a:solidFill>
              </a:defRPr>
            </a:lvl1pPr>
          </a:lstStyle>
          <a:p>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grpSp>
    </p:spTree>
    <p:extLst>
      <p:ext uri="{BB962C8B-B14F-4D97-AF65-F5344CB8AC3E}">
        <p14:creationId xmlns:p14="http://schemas.microsoft.com/office/powerpoint/2010/main" val="96341442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title" preserve="1">
  <p:cSld name="10_Title Slide">
    <p:bg>
      <p:bgPr>
        <a:solidFill>
          <a:schemeClr val="bg1"/>
        </a:solidFill>
        <a:effectLst/>
      </p:bgPr>
    </p:bg>
    <p:spTree>
      <p:nvGrpSpPr>
        <p:cNvPr id="1" name=""/>
        <p:cNvGrpSpPr/>
        <p:nvPr/>
      </p:nvGrpSpPr>
      <p:grpSpPr>
        <a:xfrm>
          <a:off x="0" y="0"/>
          <a:ext cx="0" cy="0"/>
          <a:chOff x="0" y="0"/>
          <a:chExt cx="0" cy="0"/>
        </a:xfrm>
      </p:grpSpPr>
      <p:sp>
        <p:nvSpPr>
          <p:cNvPr id="34822" name="Rectangle 6"/>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spTree>
    <p:extLst>
      <p:ext uri="{BB962C8B-B14F-4D97-AF65-F5344CB8AC3E}">
        <p14:creationId xmlns:p14="http://schemas.microsoft.com/office/powerpoint/2010/main" val="312835993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3_Title and Content">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8EB9E0"/>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8EB9E0"/>
                </a:solidFill>
              </a:defRPr>
            </a:lvl2pPr>
            <a:lvl3pPr>
              <a:defRPr sz="2800">
                <a:solidFill>
                  <a:srgbClr val="8EB9E0"/>
                </a:solidFill>
              </a:defRPr>
            </a:lvl3pPr>
            <a:lvl4pPr>
              <a:defRPr sz="2800">
                <a:solidFill>
                  <a:srgbClr val="8EB9E0"/>
                </a:solidFill>
              </a:defRPr>
            </a:lvl4pPr>
            <a:lvl5pPr>
              <a:defRPr sz="2800">
                <a:solidFill>
                  <a:srgbClr val="8EB9E0"/>
                </a:solidFill>
              </a:defRPr>
            </a:lvl5pPr>
            <a:lvl6pPr marL="1440000" indent="-360000">
              <a:defRPr sz="2800">
                <a:solidFill>
                  <a:srgbClr val="8EB9E0"/>
                </a:solidFill>
              </a:defRPr>
            </a:lvl6pPr>
            <a:lvl7pPr marL="1800000" indent="-360000">
              <a:defRPr sz="2800">
                <a:solidFill>
                  <a:srgbClr val="8EB9E0"/>
                </a:solidFill>
              </a:defRPr>
            </a:lvl7pPr>
            <a:lvl8pPr>
              <a:defRPr sz="2800">
                <a:solidFill>
                  <a:srgbClr val="8EB9E0"/>
                </a:solidFill>
              </a:defRPr>
            </a:lvl8pPr>
            <a:lvl9pPr>
              <a:defRPr sz="2800">
                <a:solidFill>
                  <a:srgbClr val="8EB9E0"/>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C8D5EC"/>
                </a:solidFill>
              </a:defRPr>
            </a:lvl1pPr>
          </a:lstStyle>
          <a:p>
            <a:endParaRPr lang="en-GB" dirty="0"/>
          </a:p>
        </p:txBody>
      </p:sp>
      <p:sp>
        <p:nvSpPr>
          <p:cNvPr id="5" name="Slide Number Placeholder 4"/>
          <p:cNvSpPr>
            <a:spLocks noGrp="1"/>
          </p:cNvSpPr>
          <p:nvPr>
            <p:ph type="sldNum" sz="quarter" idx="11"/>
          </p:nvPr>
        </p:nvSpPr>
        <p:spPr/>
        <p:txBody>
          <a:bodyPr/>
          <a:lstStyle>
            <a:lvl1pPr>
              <a:defRPr>
                <a:solidFill>
                  <a:srgbClr val="C8D5EC"/>
                </a:solidFill>
              </a:defRPr>
            </a:lvl1pPr>
          </a:lstStyle>
          <a:p>
            <a:r>
              <a:rPr lang="en-GB"/>
              <a:t>Page </a:t>
            </a:r>
            <a:fld id="{0C7D1B73-E000-4B87-870C-07BCD32C3451}"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C8D5EC"/>
                </a:solidFill>
              </a:defRPr>
            </a:lvl1pPr>
          </a:lstStyle>
          <a:p>
            <a:endParaRPr lang="en-GB" dirty="0"/>
          </a:p>
        </p:txBody>
      </p:sp>
      <p:grpSp>
        <p:nvGrpSpPr>
          <p:cNvPr id="19" name="Group 38"/>
          <p:cNvGrpSpPr>
            <a:grpSpLocks/>
          </p:cNvGrpSpPr>
          <p:nvPr userDrawn="1"/>
        </p:nvGrpSpPr>
        <p:grpSpPr bwMode="auto">
          <a:xfrm>
            <a:off x="7186613" y="6419850"/>
            <a:ext cx="1500187" cy="265113"/>
            <a:chOff x="385" y="949"/>
            <a:chExt cx="4036" cy="712"/>
          </a:xfrm>
        </p:grpSpPr>
        <p:sp>
          <p:nvSpPr>
            <p:cNvPr id="20"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1"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2"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3"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4"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6"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7"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8"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9"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0"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61353103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title" preserve="1">
  <p:cSld name="5_Title Slide">
    <p:bg>
      <p:bgPr>
        <a:solidFill>
          <a:schemeClr val="bg1"/>
        </a:solidFill>
        <a:effectLst/>
      </p:bgPr>
    </p:bg>
    <p:spTree>
      <p:nvGrpSpPr>
        <p:cNvPr id="1" name=""/>
        <p:cNvGrpSpPr/>
        <p:nvPr/>
      </p:nvGrpSpPr>
      <p:grpSpPr>
        <a:xfrm>
          <a:off x="0" y="0"/>
          <a:ext cx="0" cy="0"/>
          <a:chOff x="0" y="0"/>
          <a:chExt cx="0" cy="0"/>
        </a:xfrm>
      </p:grpSpPr>
      <p:sp>
        <p:nvSpPr>
          <p:cNvPr id="128005" name="Rectangle 5"/>
          <p:cNvSpPr>
            <a:spLocks noGrp="1" noChangeArrowheads="1"/>
          </p:cNvSpPr>
          <p:nvPr>
            <p:ph type="ctrTitle"/>
          </p:nvPr>
        </p:nvSpPr>
        <p:spPr>
          <a:xfrm>
            <a:off x="2830513" y="2349500"/>
            <a:ext cx="4606925" cy="1470025"/>
          </a:xfrm>
        </p:spPr>
        <p:txBody>
          <a:bodyPr/>
          <a:lstStyle>
            <a:lvl1pPr>
              <a:defRPr>
                <a:solidFill>
                  <a:srgbClr val="FFFFFF"/>
                </a:solidFill>
              </a:defRPr>
            </a:lvl1pPr>
          </a:lstStyle>
          <a:p>
            <a:pPr lvl="0"/>
            <a:r>
              <a:rPr lang="en-GB" noProof="0"/>
              <a:t>Click to edit Master title style</a:t>
            </a:r>
          </a:p>
        </p:txBody>
      </p:sp>
      <p:sp>
        <p:nvSpPr>
          <p:cNvPr id="128006" name="Rectangle 6"/>
          <p:cNvSpPr>
            <a:spLocks noGrp="1" noChangeArrowheads="1"/>
          </p:cNvSpPr>
          <p:nvPr>
            <p:ph type="subTitle" idx="1"/>
          </p:nvPr>
        </p:nvSpPr>
        <p:spPr>
          <a:xfrm>
            <a:off x="2830513" y="4076700"/>
            <a:ext cx="4608512" cy="1512888"/>
          </a:xfrm>
        </p:spPr>
        <p:txBody>
          <a:bodyPr/>
          <a:lstStyle>
            <a:lvl1pPr>
              <a:defRPr sz="2000">
                <a:solidFill>
                  <a:srgbClr val="FFFFFF"/>
                </a:solidFill>
              </a:defRPr>
            </a:lvl1pPr>
          </a:lstStyle>
          <a:p>
            <a:pPr lvl="0"/>
            <a:r>
              <a:rPr lang="en-GB" noProof="0"/>
              <a:t>Click to edit Master subtitle style</a:t>
            </a:r>
          </a:p>
        </p:txBody>
      </p:sp>
      <p:grpSp>
        <p:nvGrpSpPr>
          <p:cNvPr id="128007" name="Group 7"/>
          <p:cNvGrpSpPr>
            <a:grpSpLocks/>
          </p:cNvGrpSpPr>
          <p:nvPr userDrawn="1"/>
        </p:nvGrpSpPr>
        <p:grpSpPr bwMode="auto">
          <a:xfrm>
            <a:off x="358775" y="2413000"/>
            <a:ext cx="2338388" cy="352425"/>
            <a:chOff x="452" y="2126"/>
            <a:chExt cx="1473" cy="222"/>
          </a:xfrm>
        </p:grpSpPr>
        <p:sp>
          <p:nvSpPr>
            <p:cNvPr id="128008" name="Freeform 8"/>
            <p:cNvSpPr>
              <a:spLocks/>
            </p:cNvSpPr>
            <p:nvPr userDrawn="1"/>
          </p:nvSpPr>
          <p:spPr bwMode="invGray">
            <a:xfrm>
              <a:off x="630"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09" name="Freeform 9"/>
            <p:cNvSpPr>
              <a:spLocks/>
            </p:cNvSpPr>
            <p:nvPr userDrawn="1"/>
          </p:nvSpPr>
          <p:spPr bwMode="invGray">
            <a:xfrm>
              <a:off x="1389"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0" name="Freeform 10"/>
            <p:cNvSpPr>
              <a:spLocks noEditPoints="1"/>
            </p:cNvSpPr>
            <p:nvPr userDrawn="1"/>
          </p:nvSpPr>
          <p:spPr bwMode="invGray">
            <a:xfrm>
              <a:off x="452"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1" name="Freeform 11"/>
            <p:cNvSpPr>
              <a:spLocks/>
            </p:cNvSpPr>
            <p:nvPr userDrawn="1"/>
          </p:nvSpPr>
          <p:spPr bwMode="invGray">
            <a:xfrm>
              <a:off x="692"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2" name="Freeform 12"/>
            <p:cNvSpPr>
              <a:spLocks/>
            </p:cNvSpPr>
            <p:nvPr userDrawn="1"/>
          </p:nvSpPr>
          <p:spPr bwMode="invGray">
            <a:xfrm>
              <a:off x="616"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3" name="Freeform 13"/>
            <p:cNvSpPr>
              <a:spLocks noEditPoints="1"/>
            </p:cNvSpPr>
            <p:nvPr userDrawn="1"/>
          </p:nvSpPr>
          <p:spPr bwMode="invGray">
            <a:xfrm>
              <a:off x="1211"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4" name="Freeform 14"/>
            <p:cNvSpPr>
              <a:spLocks/>
            </p:cNvSpPr>
            <p:nvPr userDrawn="1"/>
          </p:nvSpPr>
          <p:spPr bwMode="invGray">
            <a:xfrm>
              <a:off x="1451"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5" name="Freeform 15"/>
            <p:cNvSpPr>
              <a:spLocks/>
            </p:cNvSpPr>
            <p:nvPr userDrawn="1"/>
          </p:nvSpPr>
          <p:spPr bwMode="invGray">
            <a:xfrm>
              <a:off x="1375"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6" name="Freeform 16"/>
            <p:cNvSpPr>
              <a:spLocks noEditPoints="1"/>
            </p:cNvSpPr>
            <p:nvPr userDrawn="1"/>
          </p:nvSpPr>
          <p:spPr bwMode="invGray">
            <a:xfrm>
              <a:off x="799"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7" name="Freeform 17"/>
            <p:cNvSpPr>
              <a:spLocks noEditPoints="1"/>
            </p:cNvSpPr>
            <p:nvPr userDrawn="1"/>
          </p:nvSpPr>
          <p:spPr bwMode="invGray">
            <a:xfrm>
              <a:off x="1558"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8" name="Freeform 18"/>
            <p:cNvSpPr>
              <a:spLocks noEditPoints="1"/>
            </p:cNvSpPr>
            <p:nvPr userDrawn="1"/>
          </p:nvSpPr>
          <p:spPr bwMode="invGray">
            <a:xfrm>
              <a:off x="988"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128019" name="Freeform 19"/>
            <p:cNvSpPr>
              <a:spLocks noEditPoints="1"/>
            </p:cNvSpPr>
            <p:nvPr userDrawn="1"/>
          </p:nvSpPr>
          <p:spPr bwMode="invGray">
            <a:xfrm>
              <a:off x="1747"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04011697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9898BC"/>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9898BC"/>
                </a:solidFill>
              </a:defRPr>
            </a:lvl2pPr>
            <a:lvl3pPr>
              <a:defRPr sz="2800">
                <a:solidFill>
                  <a:srgbClr val="9898BC"/>
                </a:solidFill>
              </a:defRPr>
            </a:lvl3pPr>
            <a:lvl4pPr>
              <a:defRPr sz="2800">
                <a:solidFill>
                  <a:srgbClr val="9898BC"/>
                </a:solidFill>
              </a:defRPr>
            </a:lvl4pPr>
            <a:lvl5pPr>
              <a:defRPr sz="2800">
                <a:solidFill>
                  <a:srgbClr val="9898BC"/>
                </a:solidFill>
              </a:defRPr>
            </a:lvl5pPr>
            <a:lvl6pPr marL="1440000" indent="-360000">
              <a:defRPr sz="2800">
                <a:solidFill>
                  <a:srgbClr val="9898BC"/>
                </a:solidFill>
              </a:defRPr>
            </a:lvl6pPr>
            <a:lvl7pPr marL="1800000" indent="-360000">
              <a:defRPr sz="2800">
                <a:solidFill>
                  <a:srgbClr val="9898BC"/>
                </a:solidFill>
              </a:defRPr>
            </a:lvl7pPr>
            <a:lvl8pPr>
              <a:defRPr sz="2800">
                <a:solidFill>
                  <a:srgbClr val="9898BC"/>
                </a:solidFill>
              </a:defRPr>
            </a:lvl8pPr>
            <a:lvl9pPr>
              <a:defRPr sz="2800">
                <a:solidFill>
                  <a:srgbClr val="9898BC"/>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C3C1D5"/>
                </a:solidFill>
              </a:defRPr>
            </a:lvl1pPr>
          </a:lstStyle>
          <a:p>
            <a:endParaRPr lang="en-GB" dirty="0"/>
          </a:p>
        </p:txBody>
      </p:sp>
      <p:sp>
        <p:nvSpPr>
          <p:cNvPr id="5" name="Slide Number Placeholder 4"/>
          <p:cNvSpPr>
            <a:spLocks noGrp="1"/>
          </p:cNvSpPr>
          <p:nvPr>
            <p:ph type="sldNum" sz="quarter" idx="11"/>
          </p:nvPr>
        </p:nvSpPr>
        <p:spPr/>
        <p:txBody>
          <a:bodyPr/>
          <a:lstStyle>
            <a:lvl1pPr>
              <a:defRPr>
                <a:solidFill>
                  <a:srgbClr val="C3C1D5"/>
                </a:solidFill>
              </a:defRPr>
            </a:lvl1pPr>
          </a:lstStyle>
          <a:p>
            <a:r>
              <a:rPr lang="en-GB"/>
              <a:t>Page </a:t>
            </a:r>
            <a:fld id="{40860827-67CF-4F66-8108-D7826BCB22EA}"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C3C1D5"/>
                </a:solidFill>
              </a:defRPr>
            </a:lvl1pPr>
          </a:lstStyle>
          <a:p>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43073440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reserve="1">
  <p:cSld name="5_Title and Content">
    <p:bg>
      <p:bgPr>
        <a:solidFill>
          <a:srgbClr val="4E6293"/>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A6B0C9"/>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solidFill>
                  <a:schemeClr val="accent2"/>
                </a:solidFill>
              </a:defRPr>
            </a:lvl1pPr>
            <a:lvl2pPr>
              <a:defRPr sz="2800">
                <a:solidFill>
                  <a:srgbClr val="A6B0C9"/>
                </a:solidFill>
              </a:defRPr>
            </a:lvl2pPr>
            <a:lvl3pPr>
              <a:defRPr sz="2800">
                <a:solidFill>
                  <a:srgbClr val="A6B0C9"/>
                </a:solidFill>
              </a:defRPr>
            </a:lvl3pPr>
            <a:lvl4pPr>
              <a:defRPr sz="2800">
                <a:solidFill>
                  <a:srgbClr val="A6B0C9"/>
                </a:solidFill>
              </a:defRPr>
            </a:lvl4pPr>
            <a:lvl5pPr>
              <a:defRPr sz="2800">
                <a:solidFill>
                  <a:srgbClr val="A6B0C9"/>
                </a:solidFill>
              </a:defRPr>
            </a:lvl5pPr>
            <a:lvl6pPr marL="1440000" indent="-360000">
              <a:defRPr sz="2800">
                <a:solidFill>
                  <a:srgbClr val="A6B0C9"/>
                </a:solidFill>
              </a:defRPr>
            </a:lvl6pPr>
            <a:lvl7pPr marL="1800000" indent="-360000">
              <a:defRPr sz="2800">
                <a:solidFill>
                  <a:srgbClr val="A6B0C9"/>
                </a:solidFill>
              </a:defRPr>
            </a:lvl7pPr>
            <a:lvl8pPr>
              <a:defRPr sz="2800">
                <a:solidFill>
                  <a:srgbClr val="A6B0C9"/>
                </a:solidFill>
              </a:defRPr>
            </a:lvl8pPr>
            <a:lvl9pPr>
              <a:defRPr sz="2800">
                <a:solidFill>
                  <a:srgbClr val="A6B0C9"/>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GB"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CDCFDF"/>
                </a:solidFill>
              </a:defRPr>
            </a:lvl1pPr>
          </a:lstStyle>
          <a:p>
            <a:endParaRPr lang="en-GB"/>
          </a:p>
        </p:txBody>
      </p:sp>
      <p:sp>
        <p:nvSpPr>
          <p:cNvPr id="5" name="Slide Number Placeholder 4"/>
          <p:cNvSpPr>
            <a:spLocks noGrp="1"/>
          </p:cNvSpPr>
          <p:nvPr>
            <p:ph type="sldNum" sz="quarter" idx="11"/>
          </p:nvPr>
        </p:nvSpPr>
        <p:spPr/>
        <p:txBody>
          <a:bodyPr/>
          <a:lstStyle>
            <a:lvl1pPr>
              <a:defRPr>
                <a:solidFill>
                  <a:srgbClr val="CDCFDF"/>
                </a:solidFill>
              </a:defRPr>
            </a:lvl1pPr>
          </a:lstStyle>
          <a:p>
            <a:r>
              <a:rPr lang="en-GB"/>
              <a:t>Page </a:t>
            </a:r>
            <a:fld id="{DE44F9D7-B7B4-4EAB-9AF6-220D53154F77}"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CDCFDF"/>
                </a:solidFill>
              </a:defRPr>
            </a:lvl1pPr>
          </a:lstStyle>
          <a:p>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96462671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6_Title and Content">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BDBDB6"/>
                </a:solidFill>
              </a:defRPr>
            </a:lvl1pPr>
          </a:lstStyle>
          <a:p>
            <a:r>
              <a:rPr lang="en-US"/>
              <a:t>Click to edit Master title style</a:t>
            </a:r>
            <a:endParaRPr lang="en-GB"/>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BDBDB6"/>
                </a:solidFill>
              </a:defRPr>
            </a:lvl2pPr>
            <a:lvl3pPr>
              <a:defRPr sz="2800">
                <a:solidFill>
                  <a:srgbClr val="BDBDB6"/>
                </a:solidFill>
              </a:defRPr>
            </a:lvl3pPr>
            <a:lvl4pPr>
              <a:defRPr sz="2800">
                <a:solidFill>
                  <a:srgbClr val="BDBDB6"/>
                </a:solidFill>
              </a:defRPr>
            </a:lvl4pPr>
            <a:lvl5pPr>
              <a:defRPr sz="2800">
                <a:solidFill>
                  <a:srgbClr val="BDBDB6"/>
                </a:solidFill>
              </a:defRPr>
            </a:lvl5pPr>
            <a:lvl6pPr marL="1440000" indent="-360000">
              <a:defRPr sz="2800" baseline="0">
                <a:solidFill>
                  <a:srgbClr val="BDBDB6"/>
                </a:solidFill>
              </a:defRPr>
            </a:lvl6pPr>
            <a:lvl7pPr marL="1800000" indent="-360000">
              <a:defRPr sz="2800" baseline="0">
                <a:solidFill>
                  <a:srgbClr val="BDBDB6"/>
                </a:solidFill>
              </a:defRPr>
            </a:lvl7pPr>
            <a:lvl8pPr>
              <a:defRPr sz="2800">
                <a:solidFill>
                  <a:srgbClr val="BDBDB6"/>
                </a:solidFill>
              </a:defRPr>
            </a:lvl8pPr>
            <a:lvl9pPr>
              <a:defRPr sz="2800">
                <a:solidFill>
                  <a:srgbClr val="BDBDB6"/>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DAD9D5"/>
                </a:solidFill>
              </a:defRPr>
            </a:lvl1pPr>
          </a:lstStyle>
          <a:p>
            <a:endParaRPr lang="en-GB" dirty="0"/>
          </a:p>
        </p:txBody>
      </p:sp>
      <p:sp>
        <p:nvSpPr>
          <p:cNvPr id="5" name="Slide Number Placeholder 4"/>
          <p:cNvSpPr>
            <a:spLocks noGrp="1"/>
          </p:cNvSpPr>
          <p:nvPr>
            <p:ph type="sldNum" sz="quarter" idx="11"/>
          </p:nvPr>
        </p:nvSpPr>
        <p:spPr/>
        <p:txBody>
          <a:bodyPr/>
          <a:lstStyle>
            <a:lvl1pPr>
              <a:defRPr>
                <a:solidFill>
                  <a:srgbClr val="DAD9D5"/>
                </a:solidFill>
              </a:defRPr>
            </a:lvl1pPr>
          </a:lstStyle>
          <a:p>
            <a:r>
              <a:rPr lang="en-GB"/>
              <a:t>Page </a:t>
            </a:r>
            <a:fld id="{6E1D4F40-FCE4-40E0-927B-8D84593340A5}"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DAD9D5"/>
                </a:solidFill>
              </a:defRPr>
            </a:lvl1pPr>
          </a:lstStyle>
          <a:p>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43349965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7_Title and Content">
    <p:bg>
      <p:bgPr>
        <a:solidFill>
          <a:srgbClr val="B5B596"/>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FFFFFF"/>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FFFFFF"/>
                </a:solidFill>
              </a:defRPr>
            </a:lvl2pPr>
            <a:lvl3pPr>
              <a:defRPr sz="2800">
                <a:solidFill>
                  <a:srgbClr val="FFFFFF"/>
                </a:solidFill>
              </a:defRPr>
            </a:lvl3pPr>
            <a:lvl4pPr>
              <a:defRPr sz="2800">
                <a:solidFill>
                  <a:srgbClr val="FFFFFF"/>
                </a:solidFill>
              </a:defRPr>
            </a:lvl4pPr>
            <a:lvl5pPr>
              <a:defRPr sz="2800">
                <a:solidFill>
                  <a:srgbClr val="FFFFFF"/>
                </a:solidFill>
              </a:defRPr>
            </a:lvl5pPr>
            <a:lvl6pPr marL="1440000" indent="-360000">
              <a:defRPr sz="2800" baseline="0">
                <a:solidFill>
                  <a:srgbClr val="FFFFFF"/>
                </a:solidFill>
              </a:defRPr>
            </a:lvl6pPr>
            <a:lvl7pPr marL="1800000" indent="-360000">
              <a:defRPr sz="2800">
                <a:solidFill>
                  <a:srgbClr val="FFFFFF"/>
                </a:solidFill>
              </a:defRPr>
            </a:lvl7pPr>
            <a:lvl8pPr>
              <a:defRPr sz="2800">
                <a:solidFill>
                  <a:srgbClr val="FFFFFF"/>
                </a:solidFill>
              </a:defRPr>
            </a:lvl8pPr>
            <a:lvl9pPr>
              <a:defRPr sz="2800">
                <a:solidFill>
                  <a:srgbClr val="FFFFFF"/>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FFFFFF"/>
                </a:solidFill>
              </a:defRPr>
            </a:lvl1pPr>
          </a:lstStyle>
          <a:p>
            <a:endParaRPr lang="en-GB" dirty="0"/>
          </a:p>
        </p:txBody>
      </p:sp>
      <p:sp>
        <p:nvSpPr>
          <p:cNvPr id="5" name="Slide Number Placeholder 4"/>
          <p:cNvSpPr>
            <a:spLocks noGrp="1"/>
          </p:cNvSpPr>
          <p:nvPr>
            <p:ph type="sldNum" sz="quarter" idx="11"/>
          </p:nvPr>
        </p:nvSpPr>
        <p:spPr/>
        <p:txBody>
          <a:bodyPr/>
          <a:lstStyle>
            <a:lvl1pPr>
              <a:defRPr>
                <a:solidFill>
                  <a:srgbClr val="FFFFFF"/>
                </a:solidFill>
              </a:defRPr>
            </a:lvl1pPr>
          </a:lstStyle>
          <a:p>
            <a:r>
              <a:rPr lang="en-GB"/>
              <a:t>Page </a:t>
            </a:r>
            <a:fld id="{4F7EADA4-CC8B-4E3D-93AF-253C12FED26F}"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FFFFFF"/>
                </a:solidFill>
              </a:defRPr>
            </a:lvl1pPr>
          </a:lstStyle>
          <a:p>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73055221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itle" preserve="1">
  <p:cSld name="6_Title Slide">
    <p:bg>
      <p:bgPr>
        <a:solidFill>
          <a:schemeClr val="tx2"/>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ctrTitle"/>
          </p:nvPr>
        </p:nvSpPr>
        <p:spPr>
          <a:xfrm>
            <a:off x="2484438" y="476250"/>
            <a:ext cx="5399087" cy="5759450"/>
          </a:xfrm>
        </p:spPr>
        <p:txBody>
          <a:bodyPr anchor="ctr" anchorCtr="1"/>
          <a:lstStyle>
            <a:lvl1pPr algn="r">
              <a:defRPr sz="4400" i="1">
                <a:solidFill>
                  <a:srgbClr val="DAD9D5"/>
                </a:solidFill>
              </a:defRPr>
            </a:lvl1pPr>
          </a:lstStyle>
          <a:p>
            <a:pPr lvl="0"/>
            <a:r>
              <a:rPr lang="en-GB" noProof="0" dirty="0"/>
              <a:t>Click to edit Master title style</a:t>
            </a:r>
          </a:p>
        </p:txBody>
      </p:sp>
      <p:sp>
        <p:nvSpPr>
          <p:cNvPr id="88067" name="Rectangle 3"/>
          <p:cNvSpPr>
            <a:spLocks noGrp="1" noChangeArrowheads="1"/>
          </p:cNvSpPr>
          <p:nvPr>
            <p:ph type="subTitle" idx="1"/>
          </p:nvPr>
        </p:nvSpPr>
        <p:spPr>
          <a:xfrm>
            <a:off x="1042988" y="476250"/>
            <a:ext cx="6842125" cy="504825"/>
          </a:xfrm>
        </p:spPr>
        <p:txBody>
          <a:bodyPr/>
          <a:lstStyle>
            <a:lvl1pPr>
              <a:defRPr sz="1800">
                <a:solidFill>
                  <a:srgbClr val="DAD9D5"/>
                </a:solidFill>
              </a:defRPr>
            </a:lvl1pPr>
          </a:lstStyle>
          <a:p>
            <a:pPr lvl="0"/>
            <a:r>
              <a:rPr lang="en-GB" noProof="0" dirty="0"/>
              <a:t>Click to edit Master subtitle style</a:t>
            </a:r>
          </a:p>
        </p:txBody>
      </p:sp>
      <p:grpSp>
        <p:nvGrpSpPr>
          <p:cNvPr id="88083" name="Group 19"/>
          <p:cNvGrpSpPr>
            <a:grpSpLocks/>
          </p:cNvGrpSpPr>
          <p:nvPr userDrawn="1"/>
        </p:nvGrpSpPr>
        <p:grpSpPr bwMode="auto">
          <a:xfrm>
            <a:off x="7188200" y="6421438"/>
            <a:ext cx="1500188" cy="265112"/>
            <a:chOff x="930" y="391"/>
            <a:chExt cx="4036" cy="712"/>
          </a:xfrm>
        </p:grpSpPr>
        <p:sp>
          <p:nvSpPr>
            <p:cNvPr id="88084" name="Freeform 20"/>
            <p:cNvSpPr>
              <a:spLocks/>
            </p:cNvSpPr>
            <p:nvPr/>
          </p:nvSpPr>
          <p:spPr bwMode="invGray">
            <a:xfrm>
              <a:off x="1502" y="444"/>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5" name="Freeform 21"/>
            <p:cNvSpPr>
              <a:spLocks/>
            </p:cNvSpPr>
            <p:nvPr/>
          </p:nvSpPr>
          <p:spPr bwMode="invGray">
            <a:xfrm>
              <a:off x="3936" y="444"/>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6" name="Freeform 22"/>
            <p:cNvSpPr>
              <a:spLocks noEditPoints="1"/>
            </p:cNvSpPr>
            <p:nvPr/>
          </p:nvSpPr>
          <p:spPr bwMode="invGray">
            <a:xfrm>
              <a:off x="930" y="468"/>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7" name="Freeform 23"/>
            <p:cNvSpPr>
              <a:spLocks/>
            </p:cNvSpPr>
            <p:nvPr/>
          </p:nvSpPr>
          <p:spPr bwMode="invGray">
            <a:xfrm>
              <a:off x="1700" y="618"/>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8" name="Freeform 24"/>
            <p:cNvSpPr>
              <a:spLocks/>
            </p:cNvSpPr>
            <p:nvPr/>
          </p:nvSpPr>
          <p:spPr bwMode="invGray">
            <a:xfrm>
              <a:off x="1456" y="643"/>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9" name="Freeform 25"/>
            <p:cNvSpPr>
              <a:spLocks noEditPoints="1"/>
            </p:cNvSpPr>
            <p:nvPr/>
          </p:nvSpPr>
          <p:spPr bwMode="invGray">
            <a:xfrm>
              <a:off x="3364" y="468"/>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0" name="Freeform 26"/>
            <p:cNvSpPr>
              <a:spLocks/>
            </p:cNvSpPr>
            <p:nvPr/>
          </p:nvSpPr>
          <p:spPr bwMode="invGray">
            <a:xfrm>
              <a:off x="4134" y="618"/>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1" name="Freeform 27"/>
            <p:cNvSpPr>
              <a:spLocks/>
            </p:cNvSpPr>
            <p:nvPr/>
          </p:nvSpPr>
          <p:spPr bwMode="invGray">
            <a:xfrm>
              <a:off x="3890" y="643"/>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2" name="Freeform 28"/>
            <p:cNvSpPr>
              <a:spLocks noEditPoints="1"/>
            </p:cNvSpPr>
            <p:nvPr/>
          </p:nvSpPr>
          <p:spPr bwMode="invGray">
            <a:xfrm>
              <a:off x="2044" y="404"/>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3" name="Freeform 29"/>
            <p:cNvSpPr>
              <a:spLocks noEditPoints="1"/>
            </p:cNvSpPr>
            <p:nvPr/>
          </p:nvSpPr>
          <p:spPr bwMode="invGray">
            <a:xfrm>
              <a:off x="4478" y="404"/>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4" name="Freeform 30"/>
            <p:cNvSpPr>
              <a:spLocks noEditPoints="1"/>
            </p:cNvSpPr>
            <p:nvPr/>
          </p:nvSpPr>
          <p:spPr bwMode="invGray">
            <a:xfrm>
              <a:off x="2651" y="391"/>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248276027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itle" preserve="1">
  <p:cSld name="7_Title Slide">
    <p:bg>
      <p:bgPr>
        <a:solidFill>
          <a:schemeClr val="bg1"/>
        </a:solidFill>
        <a:effectLst/>
      </p:bgPr>
    </p:bg>
    <p:spTree>
      <p:nvGrpSpPr>
        <p:cNvPr id="1" name=""/>
        <p:cNvGrpSpPr/>
        <p:nvPr/>
      </p:nvGrpSpPr>
      <p:grpSpPr>
        <a:xfrm>
          <a:off x="0" y="0"/>
          <a:ext cx="0" cy="0"/>
          <a:chOff x="0" y="0"/>
          <a:chExt cx="0" cy="0"/>
        </a:xfrm>
      </p:grpSpPr>
      <p:sp>
        <p:nvSpPr>
          <p:cNvPr id="94210" name="Rectangle 2"/>
          <p:cNvSpPr>
            <a:spLocks noGrp="1" noChangeArrowheads="1"/>
          </p:cNvSpPr>
          <p:nvPr>
            <p:ph type="ctrTitle"/>
          </p:nvPr>
        </p:nvSpPr>
        <p:spPr>
          <a:xfrm>
            <a:off x="2484438" y="476250"/>
            <a:ext cx="5399087" cy="5759450"/>
          </a:xfrm>
        </p:spPr>
        <p:txBody>
          <a:bodyPr anchor="ctr" anchorCtr="1"/>
          <a:lstStyle>
            <a:lvl1pPr algn="r">
              <a:defRPr sz="4400" i="1">
                <a:solidFill>
                  <a:srgbClr val="C3C1D5"/>
                </a:solidFill>
              </a:defRPr>
            </a:lvl1pPr>
          </a:lstStyle>
          <a:p>
            <a:pPr lvl="0"/>
            <a:r>
              <a:rPr lang="en-GB" noProof="0"/>
              <a:t>Click to edit Master title style</a:t>
            </a:r>
          </a:p>
        </p:txBody>
      </p:sp>
      <p:sp>
        <p:nvSpPr>
          <p:cNvPr id="94211" name="Rectangle 3"/>
          <p:cNvSpPr>
            <a:spLocks noGrp="1" noChangeArrowheads="1"/>
          </p:cNvSpPr>
          <p:nvPr>
            <p:ph type="subTitle" idx="1"/>
          </p:nvPr>
        </p:nvSpPr>
        <p:spPr>
          <a:xfrm>
            <a:off x="1042988" y="476250"/>
            <a:ext cx="6842125" cy="504825"/>
          </a:xfrm>
        </p:spPr>
        <p:txBody>
          <a:bodyPr/>
          <a:lstStyle>
            <a:lvl1pPr>
              <a:defRPr sz="1800">
                <a:solidFill>
                  <a:srgbClr val="C3C1D5"/>
                </a:solidFill>
              </a:defRPr>
            </a:lvl1pPr>
          </a:lstStyle>
          <a:p>
            <a:pPr lvl="0"/>
            <a:r>
              <a:rPr lang="en-GB" noProof="0"/>
              <a:t>Click to edit Master subtitle style</a:t>
            </a:r>
          </a:p>
        </p:txBody>
      </p:sp>
      <p:grpSp>
        <p:nvGrpSpPr>
          <p:cNvPr id="94226" name="Group 18"/>
          <p:cNvGrpSpPr>
            <a:grpSpLocks/>
          </p:cNvGrpSpPr>
          <p:nvPr userDrawn="1"/>
        </p:nvGrpSpPr>
        <p:grpSpPr bwMode="auto">
          <a:xfrm>
            <a:off x="7188200" y="6421438"/>
            <a:ext cx="1500188" cy="265112"/>
            <a:chOff x="930" y="391"/>
            <a:chExt cx="4036" cy="712"/>
          </a:xfrm>
        </p:grpSpPr>
        <p:sp>
          <p:nvSpPr>
            <p:cNvPr id="94227" name="Freeform 19"/>
            <p:cNvSpPr>
              <a:spLocks/>
            </p:cNvSpPr>
            <p:nvPr/>
          </p:nvSpPr>
          <p:spPr bwMode="invGray">
            <a:xfrm>
              <a:off x="1502" y="444"/>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28" name="Freeform 20"/>
            <p:cNvSpPr>
              <a:spLocks/>
            </p:cNvSpPr>
            <p:nvPr/>
          </p:nvSpPr>
          <p:spPr bwMode="invGray">
            <a:xfrm>
              <a:off x="3936" y="444"/>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29" name="Freeform 21"/>
            <p:cNvSpPr>
              <a:spLocks noEditPoints="1"/>
            </p:cNvSpPr>
            <p:nvPr/>
          </p:nvSpPr>
          <p:spPr bwMode="invGray">
            <a:xfrm>
              <a:off x="930" y="468"/>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0" name="Freeform 22"/>
            <p:cNvSpPr>
              <a:spLocks/>
            </p:cNvSpPr>
            <p:nvPr/>
          </p:nvSpPr>
          <p:spPr bwMode="invGray">
            <a:xfrm>
              <a:off x="1700" y="618"/>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1" name="Freeform 23"/>
            <p:cNvSpPr>
              <a:spLocks/>
            </p:cNvSpPr>
            <p:nvPr/>
          </p:nvSpPr>
          <p:spPr bwMode="invGray">
            <a:xfrm>
              <a:off x="1456" y="643"/>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2" name="Freeform 24"/>
            <p:cNvSpPr>
              <a:spLocks noEditPoints="1"/>
            </p:cNvSpPr>
            <p:nvPr/>
          </p:nvSpPr>
          <p:spPr bwMode="invGray">
            <a:xfrm>
              <a:off x="3364" y="468"/>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3" name="Freeform 25"/>
            <p:cNvSpPr>
              <a:spLocks/>
            </p:cNvSpPr>
            <p:nvPr/>
          </p:nvSpPr>
          <p:spPr bwMode="invGray">
            <a:xfrm>
              <a:off x="4134" y="618"/>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4" name="Freeform 26"/>
            <p:cNvSpPr>
              <a:spLocks/>
            </p:cNvSpPr>
            <p:nvPr/>
          </p:nvSpPr>
          <p:spPr bwMode="invGray">
            <a:xfrm>
              <a:off x="3890" y="643"/>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5" name="Freeform 27"/>
            <p:cNvSpPr>
              <a:spLocks noEditPoints="1"/>
            </p:cNvSpPr>
            <p:nvPr/>
          </p:nvSpPr>
          <p:spPr bwMode="invGray">
            <a:xfrm>
              <a:off x="2044" y="404"/>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6" name="Freeform 28"/>
            <p:cNvSpPr>
              <a:spLocks noEditPoints="1"/>
            </p:cNvSpPr>
            <p:nvPr/>
          </p:nvSpPr>
          <p:spPr bwMode="invGray">
            <a:xfrm>
              <a:off x="4478" y="404"/>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7" name="Freeform 29"/>
            <p:cNvSpPr>
              <a:spLocks noEditPoints="1"/>
            </p:cNvSpPr>
            <p:nvPr/>
          </p:nvSpPr>
          <p:spPr bwMode="invGray">
            <a:xfrm>
              <a:off x="2651" y="391"/>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76323770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endParaRPr lang="en-GB" dirty="0">
              <a:solidFill>
                <a:srgbClr val="343D41"/>
              </a:solidFill>
            </a:endParaRPr>
          </a:p>
        </p:txBody>
      </p:sp>
      <p:sp>
        <p:nvSpPr>
          <p:cNvPr id="3" name="Slide Number Placeholder 2"/>
          <p:cNvSpPr>
            <a:spLocks noGrp="1"/>
          </p:cNvSpPr>
          <p:nvPr>
            <p:ph type="sldNum" sz="quarter" idx="11"/>
          </p:nvPr>
        </p:nvSpPr>
        <p:spPr/>
        <p:txBody>
          <a:bodyPr/>
          <a:lstStyle/>
          <a:p>
            <a:r>
              <a:rPr lang="en-GB">
                <a:solidFill>
                  <a:srgbClr val="343D41"/>
                </a:solidFill>
              </a:rPr>
              <a:t>Page </a:t>
            </a:r>
            <a:fld id="{CBF7EA7B-66D3-4419-94A9-19F2E0C218CB}" type="slidenum">
              <a:rPr lang="en-GB" smtClean="0">
                <a:solidFill>
                  <a:srgbClr val="343D41"/>
                </a:solidFill>
              </a:rPr>
              <a:pPr/>
              <a:t>‹N°›</a:t>
            </a:fld>
            <a:endParaRPr lang="en-GB">
              <a:solidFill>
                <a:srgbClr val="343D41"/>
              </a:solidFill>
            </a:endParaRPr>
          </a:p>
        </p:txBody>
      </p:sp>
      <p:sp>
        <p:nvSpPr>
          <p:cNvPr id="4" name="Date Placeholder 3"/>
          <p:cNvSpPr>
            <a:spLocks noGrp="1"/>
          </p:cNvSpPr>
          <p:nvPr>
            <p:ph type="dt" sz="half" idx="12"/>
          </p:nvPr>
        </p:nvSpPr>
        <p:spPr/>
        <p:txBody>
          <a:bodyPr/>
          <a:lstStyle/>
          <a:p>
            <a:r>
              <a:rPr lang="en-GB">
                <a:solidFill>
                  <a:srgbClr val="343D41"/>
                </a:solidFill>
              </a:rPr>
              <a:t>© Bird &amp; Bird LLP 2016</a:t>
            </a:r>
            <a:endParaRPr lang="en-GB" dirty="0">
              <a:solidFill>
                <a:srgbClr val="343D41"/>
              </a:solidFill>
            </a:endParaRPr>
          </a:p>
        </p:txBody>
      </p:sp>
    </p:spTree>
    <p:extLst>
      <p:ext uri="{BB962C8B-B14F-4D97-AF65-F5344CB8AC3E}">
        <p14:creationId xmlns:p14="http://schemas.microsoft.com/office/powerpoint/2010/main" val="101226242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6_Title and Content">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BDBDB6"/>
                </a:solidFill>
              </a:defRPr>
            </a:lvl1pPr>
          </a:lstStyle>
          <a:p>
            <a:r>
              <a:rPr lang="en-US"/>
              <a:t>Click to edit Master title style</a:t>
            </a:r>
            <a:endParaRPr lang="en-GB"/>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BDBDB6"/>
                </a:solidFill>
              </a:defRPr>
            </a:lvl2pPr>
            <a:lvl3pPr>
              <a:defRPr sz="2800">
                <a:solidFill>
                  <a:srgbClr val="BDBDB6"/>
                </a:solidFill>
              </a:defRPr>
            </a:lvl3pPr>
            <a:lvl4pPr>
              <a:defRPr sz="2800">
                <a:solidFill>
                  <a:srgbClr val="BDBDB6"/>
                </a:solidFill>
              </a:defRPr>
            </a:lvl4pPr>
            <a:lvl5pPr>
              <a:defRPr sz="2800">
                <a:solidFill>
                  <a:srgbClr val="BDBDB6"/>
                </a:solidFill>
              </a:defRPr>
            </a:lvl5pPr>
            <a:lvl6pPr marL="1440000" indent="-360000">
              <a:defRPr sz="2800" baseline="0">
                <a:solidFill>
                  <a:srgbClr val="BDBDB6"/>
                </a:solidFill>
              </a:defRPr>
            </a:lvl6pPr>
            <a:lvl7pPr marL="1800000" indent="-360000">
              <a:defRPr sz="2800" baseline="0">
                <a:solidFill>
                  <a:srgbClr val="BDBDB6"/>
                </a:solidFill>
              </a:defRPr>
            </a:lvl7pPr>
            <a:lvl8pPr>
              <a:defRPr sz="2800">
                <a:solidFill>
                  <a:srgbClr val="BDBDB6"/>
                </a:solidFill>
              </a:defRPr>
            </a:lvl8pPr>
            <a:lvl9pPr>
              <a:defRPr sz="2800">
                <a:solidFill>
                  <a:srgbClr val="BDBDB6"/>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DAD9D5"/>
                </a:solidFill>
              </a:defRPr>
            </a:lvl1pPr>
          </a:lstStyle>
          <a:p>
            <a:endParaRPr lang="en-GB" dirty="0"/>
          </a:p>
        </p:txBody>
      </p:sp>
      <p:sp>
        <p:nvSpPr>
          <p:cNvPr id="5" name="Slide Number Placeholder 4"/>
          <p:cNvSpPr>
            <a:spLocks noGrp="1"/>
          </p:cNvSpPr>
          <p:nvPr>
            <p:ph type="sldNum" sz="quarter" idx="11"/>
          </p:nvPr>
        </p:nvSpPr>
        <p:spPr/>
        <p:txBody>
          <a:bodyPr/>
          <a:lstStyle>
            <a:lvl1pPr>
              <a:defRPr>
                <a:solidFill>
                  <a:srgbClr val="DAD9D5"/>
                </a:solidFill>
              </a:defRPr>
            </a:lvl1pPr>
          </a:lstStyle>
          <a:p>
            <a:r>
              <a:rPr lang="en-GB"/>
              <a:t>Page </a:t>
            </a:r>
            <a:fld id="{6E1D4F40-FCE4-40E0-927B-8D84593340A5}"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DAD9D5"/>
                </a:solidFill>
              </a:defRPr>
            </a:lvl1pPr>
          </a:lstStyle>
          <a:p>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grpSp>
    </p:spTree>
    <p:extLst>
      <p:ext uri="{BB962C8B-B14F-4D97-AF65-F5344CB8AC3E}">
        <p14:creationId xmlns:p14="http://schemas.microsoft.com/office/powerpoint/2010/main" val="162476383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7_Title and Content">
    <p:bg>
      <p:bgPr>
        <a:solidFill>
          <a:srgbClr val="B5B596"/>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FFFFFF"/>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FFFFFF"/>
                </a:solidFill>
              </a:defRPr>
            </a:lvl2pPr>
            <a:lvl3pPr>
              <a:defRPr sz="2800">
                <a:solidFill>
                  <a:srgbClr val="FFFFFF"/>
                </a:solidFill>
              </a:defRPr>
            </a:lvl3pPr>
            <a:lvl4pPr>
              <a:defRPr sz="2800">
                <a:solidFill>
                  <a:srgbClr val="FFFFFF"/>
                </a:solidFill>
              </a:defRPr>
            </a:lvl4pPr>
            <a:lvl5pPr>
              <a:defRPr sz="2800">
                <a:solidFill>
                  <a:srgbClr val="FFFFFF"/>
                </a:solidFill>
              </a:defRPr>
            </a:lvl5pPr>
            <a:lvl6pPr marL="1440000" indent="-360000">
              <a:defRPr sz="2800" baseline="0">
                <a:solidFill>
                  <a:srgbClr val="FFFFFF"/>
                </a:solidFill>
              </a:defRPr>
            </a:lvl6pPr>
            <a:lvl7pPr marL="1800000" indent="-360000">
              <a:defRPr sz="2800">
                <a:solidFill>
                  <a:srgbClr val="FFFFFF"/>
                </a:solidFill>
              </a:defRPr>
            </a:lvl7pPr>
            <a:lvl8pPr>
              <a:defRPr sz="2800">
                <a:solidFill>
                  <a:srgbClr val="FFFFFF"/>
                </a:solidFill>
              </a:defRPr>
            </a:lvl8pPr>
            <a:lvl9pPr>
              <a:defRPr sz="2800">
                <a:solidFill>
                  <a:srgbClr val="FFFFFF"/>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FFFFFF"/>
                </a:solidFill>
              </a:defRPr>
            </a:lvl1pPr>
          </a:lstStyle>
          <a:p>
            <a:endParaRPr lang="en-GB" dirty="0"/>
          </a:p>
        </p:txBody>
      </p:sp>
      <p:sp>
        <p:nvSpPr>
          <p:cNvPr id="5" name="Slide Number Placeholder 4"/>
          <p:cNvSpPr>
            <a:spLocks noGrp="1"/>
          </p:cNvSpPr>
          <p:nvPr>
            <p:ph type="sldNum" sz="quarter" idx="11"/>
          </p:nvPr>
        </p:nvSpPr>
        <p:spPr/>
        <p:txBody>
          <a:bodyPr/>
          <a:lstStyle>
            <a:lvl1pPr>
              <a:defRPr>
                <a:solidFill>
                  <a:srgbClr val="FFFFFF"/>
                </a:solidFill>
              </a:defRPr>
            </a:lvl1pPr>
          </a:lstStyle>
          <a:p>
            <a:r>
              <a:rPr lang="en-GB"/>
              <a:t>Page </a:t>
            </a:r>
            <a:fld id="{4F7EADA4-CC8B-4E3D-93AF-253C12FED26F}"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FFFFFF"/>
                </a:solidFill>
              </a:defRPr>
            </a:lvl1pPr>
          </a:lstStyle>
          <a:p>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grpSp>
    </p:spTree>
    <p:extLst>
      <p:ext uri="{BB962C8B-B14F-4D97-AF65-F5344CB8AC3E}">
        <p14:creationId xmlns:p14="http://schemas.microsoft.com/office/powerpoint/2010/main" val="31540906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itle" preserve="1">
  <p:cSld name="8_Title Slide">
    <p:bg>
      <p:bgPr>
        <a:solidFill>
          <a:schemeClr val="bg1"/>
        </a:solidFill>
        <a:effectLst/>
      </p:bgPr>
    </p:bg>
    <p:spTree>
      <p:nvGrpSpPr>
        <p:cNvPr id="1" name=""/>
        <p:cNvGrpSpPr/>
        <p:nvPr/>
      </p:nvGrpSpPr>
      <p:grpSpPr>
        <a:xfrm>
          <a:off x="0" y="0"/>
          <a:ext cx="0" cy="0"/>
          <a:chOff x="0" y="0"/>
          <a:chExt cx="0" cy="0"/>
        </a:xfrm>
      </p:grpSpPr>
      <p:grpSp>
        <p:nvGrpSpPr>
          <p:cNvPr id="2" name="Group 1"/>
          <p:cNvGrpSpPr/>
          <p:nvPr userDrawn="1"/>
        </p:nvGrpSpPr>
        <p:grpSpPr>
          <a:xfrm>
            <a:off x="942975" y="694280"/>
            <a:ext cx="1997075" cy="352425"/>
            <a:chOff x="6808788" y="3375025"/>
            <a:chExt cx="1997075" cy="352425"/>
          </a:xfrm>
        </p:grpSpPr>
        <p:sp>
          <p:nvSpPr>
            <p:cNvPr id="7178" name="Freeform 10"/>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79" name="Freeform 11"/>
            <p:cNvSpPr>
              <a:spLocks/>
            </p:cNvSpPr>
            <p:nvPr userDrawn="1"/>
          </p:nvSpPr>
          <p:spPr bwMode="invGray">
            <a:xfrm>
              <a:off x="8296276"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0" name="Freeform 12"/>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1" name="Freeform 13"/>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2" name="Freeform 14"/>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3" name="Freeform 15"/>
            <p:cNvSpPr>
              <a:spLocks noEditPoints="1"/>
            </p:cNvSpPr>
            <p:nvPr userDrawn="1"/>
          </p:nvSpPr>
          <p:spPr bwMode="invGray">
            <a:xfrm>
              <a:off x="8013701"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4" name="Freeform 16"/>
            <p:cNvSpPr>
              <a:spLocks/>
            </p:cNvSpPr>
            <p:nvPr userDrawn="1"/>
          </p:nvSpPr>
          <p:spPr bwMode="invGray">
            <a:xfrm>
              <a:off x="8394701"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5" name="Freeform 17"/>
            <p:cNvSpPr>
              <a:spLocks/>
            </p:cNvSpPr>
            <p:nvPr userDrawn="1"/>
          </p:nvSpPr>
          <p:spPr bwMode="invGray">
            <a:xfrm>
              <a:off x="8274051"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6" name="Freeform 18"/>
            <p:cNvSpPr>
              <a:spLocks noEditPoints="1"/>
            </p:cNvSpPr>
            <p:nvPr userDrawn="1"/>
          </p:nvSpPr>
          <p:spPr bwMode="invGray">
            <a:xfrm>
              <a:off x="7359651"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7" name="Freeform 19"/>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8" name="Freeform 20"/>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grpSp>
      <p:sp>
        <p:nvSpPr>
          <p:cNvPr id="7170" name="Rectangle 2"/>
          <p:cNvSpPr>
            <a:spLocks noGrp="1" noChangeArrowheads="1"/>
          </p:cNvSpPr>
          <p:nvPr>
            <p:ph type="ctrTitle"/>
          </p:nvPr>
        </p:nvSpPr>
        <p:spPr>
          <a:xfrm>
            <a:off x="838800" y="2275200"/>
            <a:ext cx="7848000" cy="1080000"/>
          </a:xfrm>
        </p:spPr>
        <p:txBody>
          <a:bodyPr lIns="90000" tIns="46800" rIns="90000" bIns="46800" anchor="b"/>
          <a:lstStyle>
            <a:lvl1pPr algn="l">
              <a:defRPr>
                <a:solidFill>
                  <a:schemeClr val="tx1"/>
                </a:solidFill>
              </a:defRPr>
            </a:lvl1pPr>
          </a:lstStyle>
          <a:p>
            <a:pPr lvl="0"/>
            <a:r>
              <a:rPr lang="en-GB" noProof="0" dirty="0"/>
              <a:t>Click to edit Master title style</a:t>
            </a:r>
          </a:p>
        </p:txBody>
      </p:sp>
      <p:sp>
        <p:nvSpPr>
          <p:cNvPr id="7171" name="Rectangle 3"/>
          <p:cNvSpPr>
            <a:spLocks noGrp="1" noChangeArrowheads="1"/>
          </p:cNvSpPr>
          <p:nvPr>
            <p:ph type="subTitle" idx="1"/>
          </p:nvPr>
        </p:nvSpPr>
        <p:spPr>
          <a:xfrm>
            <a:off x="838800" y="3646800"/>
            <a:ext cx="7848000" cy="622800"/>
          </a:xfrm>
        </p:spPr>
        <p:txBody>
          <a:bodyPr lIns="90000" tIns="46800" rIns="90000" bIns="46800"/>
          <a:lstStyle>
            <a:lvl1pPr algn="l">
              <a:defRPr sz="2000">
                <a:solidFill>
                  <a:srgbClr val="FFFFFF"/>
                </a:solidFill>
              </a:defRPr>
            </a:lvl1pPr>
          </a:lstStyle>
          <a:p>
            <a:pPr lvl="0"/>
            <a:r>
              <a:rPr lang="en-GB" noProof="0" dirty="0"/>
              <a:t>Click to edit Master subtitle style</a:t>
            </a:r>
          </a:p>
        </p:txBody>
      </p:sp>
    </p:spTree>
    <p:extLst>
      <p:ext uri="{BB962C8B-B14F-4D97-AF65-F5344CB8AC3E}">
        <p14:creationId xmlns:p14="http://schemas.microsoft.com/office/powerpoint/2010/main" val="304125477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itle" preserve="1">
  <p:cSld name="6_Title Slide">
    <p:bg>
      <p:bgPr>
        <a:solidFill>
          <a:schemeClr val="tx2"/>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ctrTitle"/>
          </p:nvPr>
        </p:nvSpPr>
        <p:spPr>
          <a:xfrm>
            <a:off x="2484438" y="476250"/>
            <a:ext cx="5399087" cy="5759450"/>
          </a:xfrm>
        </p:spPr>
        <p:txBody>
          <a:bodyPr anchor="ctr" anchorCtr="1"/>
          <a:lstStyle>
            <a:lvl1pPr algn="r">
              <a:defRPr sz="4400" i="1">
                <a:solidFill>
                  <a:srgbClr val="DAD9D5"/>
                </a:solidFill>
              </a:defRPr>
            </a:lvl1pPr>
          </a:lstStyle>
          <a:p>
            <a:pPr lvl="0"/>
            <a:r>
              <a:rPr lang="en-GB" noProof="0" dirty="0"/>
              <a:t>Click to edit Master title style</a:t>
            </a:r>
          </a:p>
        </p:txBody>
      </p:sp>
      <p:sp>
        <p:nvSpPr>
          <p:cNvPr id="88067" name="Rectangle 3"/>
          <p:cNvSpPr>
            <a:spLocks noGrp="1" noChangeArrowheads="1"/>
          </p:cNvSpPr>
          <p:nvPr>
            <p:ph type="subTitle" idx="1"/>
          </p:nvPr>
        </p:nvSpPr>
        <p:spPr>
          <a:xfrm>
            <a:off x="1042988" y="476250"/>
            <a:ext cx="6842125" cy="504825"/>
          </a:xfrm>
        </p:spPr>
        <p:txBody>
          <a:bodyPr/>
          <a:lstStyle>
            <a:lvl1pPr>
              <a:defRPr sz="1800">
                <a:solidFill>
                  <a:srgbClr val="DAD9D5"/>
                </a:solidFill>
              </a:defRPr>
            </a:lvl1pPr>
          </a:lstStyle>
          <a:p>
            <a:pPr lvl="0"/>
            <a:r>
              <a:rPr lang="en-GB" noProof="0" dirty="0"/>
              <a:t>Click to edit Master subtitle style</a:t>
            </a:r>
          </a:p>
        </p:txBody>
      </p:sp>
      <p:grpSp>
        <p:nvGrpSpPr>
          <p:cNvPr id="88083" name="Group 19"/>
          <p:cNvGrpSpPr>
            <a:grpSpLocks/>
          </p:cNvGrpSpPr>
          <p:nvPr userDrawn="1"/>
        </p:nvGrpSpPr>
        <p:grpSpPr bwMode="auto">
          <a:xfrm>
            <a:off x="7188200" y="6421438"/>
            <a:ext cx="1500188" cy="265112"/>
            <a:chOff x="930" y="391"/>
            <a:chExt cx="4036" cy="712"/>
          </a:xfrm>
        </p:grpSpPr>
        <p:sp>
          <p:nvSpPr>
            <p:cNvPr id="88084" name="Freeform 20"/>
            <p:cNvSpPr>
              <a:spLocks/>
            </p:cNvSpPr>
            <p:nvPr/>
          </p:nvSpPr>
          <p:spPr bwMode="invGray">
            <a:xfrm>
              <a:off x="1502" y="444"/>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88085" name="Freeform 21"/>
            <p:cNvSpPr>
              <a:spLocks/>
            </p:cNvSpPr>
            <p:nvPr/>
          </p:nvSpPr>
          <p:spPr bwMode="invGray">
            <a:xfrm>
              <a:off x="3936" y="444"/>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88086" name="Freeform 22"/>
            <p:cNvSpPr>
              <a:spLocks noEditPoints="1"/>
            </p:cNvSpPr>
            <p:nvPr/>
          </p:nvSpPr>
          <p:spPr bwMode="invGray">
            <a:xfrm>
              <a:off x="930" y="468"/>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88087" name="Freeform 23"/>
            <p:cNvSpPr>
              <a:spLocks/>
            </p:cNvSpPr>
            <p:nvPr/>
          </p:nvSpPr>
          <p:spPr bwMode="invGray">
            <a:xfrm>
              <a:off x="1700" y="618"/>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88088" name="Freeform 24"/>
            <p:cNvSpPr>
              <a:spLocks/>
            </p:cNvSpPr>
            <p:nvPr/>
          </p:nvSpPr>
          <p:spPr bwMode="invGray">
            <a:xfrm>
              <a:off x="1456" y="643"/>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88089" name="Freeform 25"/>
            <p:cNvSpPr>
              <a:spLocks noEditPoints="1"/>
            </p:cNvSpPr>
            <p:nvPr/>
          </p:nvSpPr>
          <p:spPr bwMode="invGray">
            <a:xfrm>
              <a:off x="3364" y="468"/>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88090" name="Freeform 26"/>
            <p:cNvSpPr>
              <a:spLocks/>
            </p:cNvSpPr>
            <p:nvPr/>
          </p:nvSpPr>
          <p:spPr bwMode="invGray">
            <a:xfrm>
              <a:off x="4134" y="618"/>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88091" name="Freeform 27"/>
            <p:cNvSpPr>
              <a:spLocks/>
            </p:cNvSpPr>
            <p:nvPr/>
          </p:nvSpPr>
          <p:spPr bwMode="invGray">
            <a:xfrm>
              <a:off x="3890" y="643"/>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88092" name="Freeform 28"/>
            <p:cNvSpPr>
              <a:spLocks noEditPoints="1"/>
            </p:cNvSpPr>
            <p:nvPr/>
          </p:nvSpPr>
          <p:spPr bwMode="invGray">
            <a:xfrm>
              <a:off x="2044" y="404"/>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88093" name="Freeform 29"/>
            <p:cNvSpPr>
              <a:spLocks noEditPoints="1"/>
            </p:cNvSpPr>
            <p:nvPr/>
          </p:nvSpPr>
          <p:spPr bwMode="invGray">
            <a:xfrm>
              <a:off x="4478" y="404"/>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88094" name="Freeform 30"/>
            <p:cNvSpPr>
              <a:spLocks noEditPoints="1"/>
            </p:cNvSpPr>
            <p:nvPr/>
          </p:nvSpPr>
          <p:spPr bwMode="invGray">
            <a:xfrm>
              <a:off x="2651" y="391"/>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title" preserve="1">
  <p:cSld name="7_Title Slide">
    <p:bg>
      <p:bgPr>
        <a:solidFill>
          <a:schemeClr val="bg1"/>
        </a:solidFill>
        <a:effectLst/>
      </p:bgPr>
    </p:bg>
    <p:spTree>
      <p:nvGrpSpPr>
        <p:cNvPr id="1" name=""/>
        <p:cNvGrpSpPr/>
        <p:nvPr/>
      </p:nvGrpSpPr>
      <p:grpSpPr>
        <a:xfrm>
          <a:off x="0" y="0"/>
          <a:ext cx="0" cy="0"/>
          <a:chOff x="0" y="0"/>
          <a:chExt cx="0" cy="0"/>
        </a:xfrm>
      </p:grpSpPr>
      <p:sp>
        <p:nvSpPr>
          <p:cNvPr id="94210" name="Rectangle 2"/>
          <p:cNvSpPr>
            <a:spLocks noGrp="1" noChangeArrowheads="1"/>
          </p:cNvSpPr>
          <p:nvPr>
            <p:ph type="ctrTitle"/>
          </p:nvPr>
        </p:nvSpPr>
        <p:spPr>
          <a:xfrm>
            <a:off x="2484438" y="476250"/>
            <a:ext cx="5399087" cy="5759450"/>
          </a:xfrm>
        </p:spPr>
        <p:txBody>
          <a:bodyPr anchor="ctr" anchorCtr="1"/>
          <a:lstStyle>
            <a:lvl1pPr algn="r">
              <a:defRPr sz="4400" i="1">
                <a:solidFill>
                  <a:srgbClr val="C3C1D5"/>
                </a:solidFill>
              </a:defRPr>
            </a:lvl1pPr>
          </a:lstStyle>
          <a:p>
            <a:pPr lvl="0"/>
            <a:r>
              <a:rPr lang="en-GB" noProof="0"/>
              <a:t>Click to edit Master title style</a:t>
            </a:r>
          </a:p>
        </p:txBody>
      </p:sp>
      <p:sp>
        <p:nvSpPr>
          <p:cNvPr id="94211" name="Rectangle 3"/>
          <p:cNvSpPr>
            <a:spLocks noGrp="1" noChangeArrowheads="1"/>
          </p:cNvSpPr>
          <p:nvPr>
            <p:ph type="subTitle" idx="1"/>
          </p:nvPr>
        </p:nvSpPr>
        <p:spPr>
          <a:xfrm>
            <a:off x="1042988" y="476250"/>
            <a:ext cx="6842125" cy="504825"/>
          </a:xfrm>
        </p:spPr>
        <p:txBody>
          <a:bodyPr/>
          <a:lstStyle>
            <a:lvl1pPr>
              <a:defRPr sz="1800">
                <a:solidFill>
                  <a:srgbClr val="C3C1D5"/>
                </a:solidFill>
              </a:defRPr>
            </a:lvl1pPr>
          </a:lstStyle>
          <a:p>
            <a:pPr lvl="0"/>
            <a:r>
              <a:rPr lang="en-GB" noProof="0"/>
              <a:t>Click to edit Master subtitle style</a:t>
            </a:r>
          </a:p>
        </p:txBody>
      </p:sp>
      <p:grpSp>
        <p:nvGrpSpPr>
          <p:cNvPr id="94226" name="Group 18"/>
          <p:cNvGrpSpPr>
            <a:grpSpLocks/>
          </p:cNvGrpSpPr>
          <p:nvPr userDrawn="1"/>
        </p:nvGrpSpPr>
        <p:grpSpPr bwMode="auto">
          <a:xfrm>
            <a:off x="7188200" y="6421438"/>
            <a:ext cx="1500188" cy="265112"/>
            <a:chOff x="930" y="391"/>
            <a:chExt cx="4036" cy="712"/>
          </a:xfrm>
        </p:grpSpPr>
        <p:sp>
          <p:nvSpPr>
            <p:cNvPr id="94227" name="Freeform 19"/>
            <p:cNvSpPr>
              <a:spLocks/>
            </p:cNvSpPr>
            <p:nvPr/>
          </p:nvSpPr>
          <p:spPr bwMode="invGray">
            <a:xfrm>
              <a:off x="1502" y="444"/>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94228" name="Freeform 20"/>
            <p:cNvSpPr>
              <a:spLocks/>
            </p:cNvSpPr>
            <p:nvPr/>
          </p:nvSpPr>
          <p:spPr bwMode="invGray">
            <a:xfrm>
              <a:off x="3936" y="444"/>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94229" name="Freeform 21"/>
            <p:cNvSpPr>
              <a:spLocks noEditPoints="1"/>
            </p:cNvSpPr>
            <p:nvPr/>
          </p:nvSpPr>
          <p:spPr bwMode="invGray">
            <a:xfrm>
              <a:off x="930" y="468"/>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94230" name="Freeform 22"/>
            <p:cNvSpPr>
              <a:spLocks/>
            </p:cNvSpPr>
            <p:nvPr/>
          </p:nvSpPr>
          <p:spPr bwMode="invGray">
            <a:xfrm>
              <a:off x="1700" y="618"/>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94231" name="Freeform 23"/>
            <p:cNvSpPr>
              <a:spLocks/>
            </p:cNvSpPr>
            <p:nvPr/>
          </p:nvSpPr>
          <p:spPr bwMode="invGray">
            <a:xfrm>
              <a:off x="1456" y="643"/>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94232" name="Freeform 24"/>
            <p:cNvSpPr>
              <a:spLocks noEditPoints="1"/>
            </p:cNvSpPr>
            <p:nvPr/>
          </p:nvSpPr>
          <p:spPr bwMode="invGray">
            <a:xfrm>
              <a:off x="3364" y="468"/>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94233" name="Freeform 25"/>
            <p:cNvSpPr>
              <a:spLocks/>
            </p:cNvSpPr>
            <p:nvPr/>
          </p:nvSpPr>
          <p:spPr bwMode="invGray">
            <a:xfrm>
              <a:off x="4134" y="618"/>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94234" name="Freeform 26"/>
            <p:cNvSpPr>
              <a:spLocks/>
            </p:cNvSpPr>
            <p:nvPr/>
          </p:nvSpPr>
          <p:spPr bwMode="invGray">
            <a:xfrm>
              <a:off x="3890" y="643"/>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94235" name="Freeform 27"/>
            <p:cNvSpPr>
              <a:spLocks noEditPoints="1"/>
            </p:cNvSpPr>
            <p:nvPr/>
          </p:nvSpPr>
          <p:spPr bwMode="invGray">
            <a:xfrm>
              <a:off x="2044" y="404"/>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94236" name="Freeform 28"/>
            <p:cNvSpPr>
              <a:spLocks noEditPoints="1"/>
            </p:cNvSpPr>
            <p:nvPr/>
          </p:nvSpPr>
          <p:spPr bwMode="invGray">
            <a:xfrm>
              <a:off x="4478" y="404"/>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94237" name="Freeform 29"/>
            <p:cNvSpPr>
              <a:spLocks noEditPoints="1"/>
            </p:cNvSpPr>
            <p:nvPr/>
          </p:nvSpPr>
          <p:spPr bwMode="invGray">
            <a:xfrm>
              <a:off x="2651" y="391"/>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endParaRPr lang="en-GB" dirty="0"/>
          </a:p>
        </p:txBody>
      </p:sp>
      <p:sp>
        <p:nvSpPr>
          <p:cNvPr id="3" name="Slide Number Placeholder 2"/>
          <p:cNvSpPr>
            <a:spLocks noGrp="1"/>
          </p:cNvSpPr>
          <p:nvPr>
            <p:ph type="sldNum" sz="quarter" idx="11"/>
          </p:nvPr>
        </p:nvSpPr>
        <p:spPr/>
        <p:txBody>
          <a:bodyPr/>
          <a:lstStyle/>
          <a:p>
            <a:r>
              <a:rPr lang="en-GB"/>
              <a:t>Page </a:t>
            </a:r>
            <a:fld id="{CBF7EA7B-66D3-4419-94A9-19F2E0C218CB}" type="slidenum">
              <a:rPr lang="en-GB" smtClean="0"/>
              <a:pPr/>
              <a:t>‹N°›</a:t>
            </a:fld>
            <a:endParaRPr lang="en-GB"/>
          </a:p>
        </p:txBody>
      </p:sp>
      <p:sp>
        <p:nvSpPr>
          <p:cNvPr id="4" name="Date Placeholder 3"/>
          <p:cNvSpPr>
            <a:spLocks noGrp="1"/>
          </p:cNvSpPr>
          <p:nvPr>
            <p:ph type="dt" sz="half" idx="12"/>
          </p:nvPr>
        </p:nvSpPr>
        <p:spPr/>
        <p:txBody>
          <a:bodyPr/>
          <a:lstStyle/>
          <a:p>
            <a:r>
              <a:rPr lang="en-GB"/>
              <a:t>© Bird &amp; Bird LLP 2016</a:t>
            </a:r>
            <a:endParaRPr lang="en-GB" dirty="0"/>
          </a:p>
        </p:txBody>
      </p:sp>
    </p:spTree>
    <p:extLst>
      <p:ext uri="{BB962C8B-B14F-4D97-AF65-F5344CB8AC3E}">
        <p14:creationId xmlns:p14="http://schemas.microsoft.com/office/powerpoint/2010/main" val="306166550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_Diapositive de titre">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8B8C2461-9590-4C8B-8456-E95C0A979C3B}"/>
              </a:ext>
            </a:extLst>
          </p:cNvPr>
          <p:cNvSpPr/>
          <p:nvPr userDrawn="1"/>
        </p:nvSpPr>
        <p:spPr>
          <a:xfrm>
            <a:off x="6286045" y="0"/>
            <a:ext cx="2857955" cy="6858000"/>
          </a:xfrm>
          <a:prstGeom prst="rect">
            <a:avLst/>
          </a:prstGeom>
          <a:solidFill>
            <a:srgbClr val="6666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latin typeface="Gulim" panose="020B0600000101010101" pitchFamily="34" charset="-127"/>
              <a:ea typeface="Gulim" panose="020B0600000101010101" pitchFamily="34" charset="-127"/>
            </a:endParaRPr>
          </a:p>
          <a:p>
            <a:pPr algn="ctr"/>
            <a:r>
              <a:rPr lang="fr-FR" dirty="0">
                <a:latin typeface="Gulim" panose="020B0600000101010101" pitchFamily="34" charset="-127"/>
                <a:ea typeface="Gulim" panose="020B0600000101010101" pitchFamily="34" charset="-127"/>
              </a:rPr>
              <a:t>PARIS June7-8, 2018</a:t>
            </a:r>
          </a:p>
          <a:p>
            <a:pPr marL="0" marR="0" lvl="0" indent="0" algn="ctr" defTabSz="685800" rtl="0" eaLnBrk="1" fontAlgn="auto" latinLnBrk="0" hangingPunct="1">
              <a:lnSpc>
                <a:spcPct val="100000"/>
              </a:lnSpc>
              <a:spcBef>
                <a:spcPts val="0"/>
              </a:spcBef>
              <a:spcAft>
                <a:spcPts val="0"/>
              </a:spcAft>
              <a:buClrTx/>
              <a:buSzTx/>
              <a:buFontTx/>
              <a:buNone/>
              <a:tabLst/>
              <a:defRPr/>
            </a:pPr>
            <a:r>
              <a:rPr lang="fr-FR" sz="1800" b="1" dirty="0">
                <a:latin typeface="Gulim" panose="020B0600000101010101" pitchFamily="34" charset="-127"/>
                <a:ea typeface="Gulim" panose="020B0600000101010101" pitchFamily="34" charset="-127"/>
              </a:rPr>
              <a:t>The Next Tech Law Revolution</a:t>
            </a:r>
          </a:p>
          <a:p>
            <a:pPr algn="ctr"/>
            <a:endParaRPr lang="fr-FR" dirty="0"/>
          </a:p>
          <a:p>
            <a:pPr algn="ctr"/>
            <a:endParaRPr lang="fr-FR" dirty="0"/>
          </a:p>
          <a:p>
            <a:pPr algn="ctr"/>
            <a:endParaRPr lang="fr-FR" dirty="0"/>
          </a:p>
          <a:p>
            <a:pPr algn="ctr"/>
            <a:endParaRPr lang="fr-FR" dirty="0"/>
          </a:p>
          <a:p>
            <a:pPr algn="ctr"/>
            <a:endParaRPr lang="fr-FR" dirty="0"/>
          </a:p>
          <a:p>
            <a:pPr algn="ctr"/>
            <a:endParaRPr lang="fr-FR" dirty="0"/>
          </a:p>
        </p:txBody>
      </p:sp>
      <p:pic>
        <p:nvPicPr>
          <p:cNvPr id="12" name="Image 11">
            <a:extLst>
              <a:ext uri="{FF2B5EF4-FFF2-40B4-BE49-F238E27FC236}">
                <a16:creationId xmlns:a16="http://schemas.microsoft.com/office/drawing/2014/main" id="{98E6F725-DDD1-416C-8D65-F1889D859CA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6286045" cy="6858000"/>
          </a:xfrm>
          <a:prstGeom prst="rect">
            <a:avLst/>
          </a:prstGeom>
        </p:spPr>
      </p:pic>
      <p:pic>
        <p:nvPicPr>
          <p:cNvPr id="10" name="Image 9">
            <a:extLst>
              <a:ext uri="{FF2B5EF4-FFF2-40B4-BE49-F238E27FC236}">
                <a16:creationId xmlns:a16="http://schemas.microsoft.com/office/drawing/2014/main" id="{DB39F2CB-ECB6-4AF9-B688-1DFA89A55F7E}"/>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l="14082" t="15658" r="14809" b="15597"/>
          <a:stretch/>
        </p:blipFill>
        <p:spPr>
          <a:xfrm>
            <a:off x="7002781" y="496958"/>
            <a:ext cx="1325880" cy="1717923"/>
          </a:xfrm>
          <a:prstGeom prst="rect">
            <a:avLst/>
          </a:prstGeom>
        </p:spPr>
      </p:pic>
    </p:spTree>
    <p:extLst>
      <p:ext uri="{BB962C8B-B14F-4D97-AF65-F5344CB8AC3E}">
        <p14:creationId xmlns:p14="http://schemas.microsoft.com/office/powerpoint/2010/main" val="41601056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1_Title Slide">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1763713" y="2349500"/>
            <a:ext cx="4606925" cy="1470025"/>
          </a:xfrm>
        </p:spPr>
        <p:txBody>
          <a:bodyPr anchor="b"/>
          <a:lstStyle>
            <a:lvl1pPr algn="r">
              <a:defRPr>
                <a:solidFill>
                  <a:schemeClr val="tx1"/>
                </a:solidFill>
              </a:defRPr>
            </a:lvl1pPr>
          </a:lstStyle>
          <a:p>
            <a:pPr lvl="0"/>
            <a:r>
              <a:rPr lang="en-GB" noProof="0"/>
              <a:t>Click to edit Master title style</a:t>
            </a:r>
          </a:p>
        </p:txBody>
      </p:sp>
      <p:sp>
        <p:nvSpPr>
          <p:cNvPr id="7171" name="Rectangle 3"/>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grpSp>
        <p:nvGrpSpPr>
          <p:cNvPr id="7191" name="Group 23"/>
          <p:cNvGrpSpPr>
            <a:grpSpLocks/>
          </p:cNvGrpSpPr>
          <p:nvPr userDrawn="1"/>
        </p:nvGrpSpPr>
        <p:grpSpPr bwMode="auto">
          <a:xfrm>
            <a:off x="6450013" y="3375025"/>
            <a:ext cx="2355850" cy="352425"/>
            <a:chOff x="4063" y="2126"/>
            <a:chExt cx="1484" cy="222"/>
          </a:xfrm>
        </p:grpSpPr>
        <p:sp>
          <p:nvSpPr>
            <p:cNvPr id="7178" name="Freeform 10"/>
            <p:cNvSpPr>
              <a:spLocks/>
            </p:cNvSpPr>
            <p:nvPr userDrawn="1"/>
          </p:nvSpPr>
          <p:spPr bwMode="invGray">
            <a:xfrm>
              <a:off x="4467"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79" name="Freeform 11"/>
            <p:cNvSpPr>
              <a:spLocks/>
            </p:cNvSpPr>
            <p:nvPr userDrawn="1"/>
          </p:nvSpPr>
          <p:spPr bwMode="invGray">
            <a:xfrm>
              <a:off x="5226"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0" name="Freeform 12"/>
            <p:cNvSpPr>
              <a:spLocks noEditPoints="1"/>
            </p:cNvSpPr>
            <p:nvPr userDrawn="1"/>
          </p:nvSpPr>
          <p:spPr bwMode="invGray">
            <a:xfrm>
              <a:off x="4289"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1" name="Freeform 13"/>
            <p:cNvSpPr>
              <a:spLocks/>
            </p:cNvSpPr>
            <p:nvPr userDrawn="1"/>
          </p:nvSpPr>
          <p:spPr bwMode="invGray">
            <a:xfrm>
              <a:off x="4529"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2" name="Freeform 14"/>
            <p:cNvSpPr>
              <a:spLocks/>
            </p:cNvSpPr>
            <p:nvPr userDrawn="1"/>
          </p:nvSpPr>
          <p:spPr bwMode="invGray">
            <a:xfrm>
              <a:off x="4453"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3" name="Freeform 15"/>
            <p:cNvSpPr>
              <a:spLocks noEditPoints="1"/>
            </p:cNvSpPr>
            <p:nvPr userDrawn="1"/>
          </p:nvSpPr>
          <p:spPr bwMode="invGray">
            <a:xfrm>
              <a:off x="5048"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4" name="Freeform 16"/>
            <p:cNvSpPr>
              <a:spLocks/>
            </p:cNvSpPr>
            <p:nvPr userDrawn="1"/>
          </p:nvSpPr>
          <p:spPr bwMode="invGray">
            <a:xfrm>
              <a:off x="5288"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5" name="Freeform 17"/>
            <p:cNvSpPr>
              <a:spLocks/>
            </p:cNvSpPr>
            <p:nvPr userDrawn="1"/>
          </p:nvSpPr>
          <p:spPr bwMode="invGray">
            <a:xfrm>
              <a:off x="5212"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6" name="Freeform 18"/>
            <p:cNvSpPr>
              <a:spLocks noEditPoints="1"/>
            </p:cNvSpPr>
            <p:nvPr userDrawn="1"/>
          </p:nvSpPr>
          <p:spPr bwMode="invGray">
            <a:xfrm>
              <a:off x="4636"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7" name="Freeform 19"/>
            <p:cNvSpPr>
              <a:spLocks noEditPoints="1"/>
            </p:cNvSpPr>
            <p:nvPr userDrawn="1"/>
          </p:nvSpPr>
          <p:spPr bwMode="invGray">
            <a:xfrm>
              <a:off x="5395"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8" name="Freeform 20"/>
            <p:cNvSpPr>
              <a:spLocks noEditPoints="1"/>
            </p:cNvSpPr>
            <p:nvPr userDrawn="1"/>
          </p:nvSpPr>
          <p:spPr bwMode="invGray">
            <a:xfrm>
              <a:off x="4825"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sp>
          <p:nvSpPr>
            <p:cNvPr id="7189" name="Freeform 21"/>
            <p:cNvSpPr>
              <a:spLocks noEditPoints="1"/>
            </p:cNvSpPr>
            <p:nvPr userDrawn="1"/>
          </p:nvSpPr>
          <p:spPr bwMode="invGray">
            <a:xfrm>
              <a:off x="4063"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409417468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itle" preserve="1">
  <p:cSld name="8_Title Slide">
    <p:bg>
      <p:bgPr>
        <a:solidFill>
          <a:schemeClr val="bg1"/>
        </a:solidFill>
        <a:effectLst/>
      </p:bgPr>
    </p:bg>
    <p:spTree>
      <p:nvGrpSpPr>
        <p:cNvPr id="1" name=""/>
        <p:cNvGrpSpPr/>
        <p:nvPr/>
      </p:nvGrpSpPr>
      <p:grpSpPr>
        <a:xfrm>
          <a:off x="0" y="0"/>
          <a:ext cx="0" cy="0"/>
          <a:chOff x="0" y="0"/>
          <a:chExt cx="0" cy="0"/>
        </a:xfrm>
      </p:grpSpPr>
      <p:grpSp>
        <p:nvGrpSpPr>
          <p:cNvPr id="2" name="Group 1"/>
          <p:cNvGrpSpPr/>
          <p:nvPr userDrawn="1"/>
        </p:nvGrpSpPr>
        <p:grpSpPr>
          <a:xfrm>
            <a:off x="942975" y="694280"/>
            <a:ext cx="1997075" cy="352425"/>
            <a:chOff x="6808788" y="3375025"/>
            <a:chExt cx="1997075" cy="352425"/>
          </a:xfrm>
        </p:grpSpPr>
        <p:sp>
          <p:nvSpPr>
            <p:cNvPr id="7178" name="Freeform 10"/>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79" name="Freeform 11"/>
            <p:cNvSpPr>
              <a:spLocks/>
            </p:cNvSpPr>
            <p:nvPr userDrawn="1"/>
          </p:nvSpPr>
          <p:spPr bwMode="invGray">
            <a:xfrm>
              <a:off x="8296276"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0" name="Freeform 12"/>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1" name="Freeform 13"/>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2" name="Freeform 14"/>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3" name="Freeform 15"/>
            <p:cNvSpPr>
              <a:spLocks noEditPoints="1"/>
            </p:cNvSpPr>
            <p:nvPr userDrawn="1"/>
          </p:nvSpPr>
          <p:spPr bwMode="invGray">
            <a:xfrm>
              <a:off x="8013701"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4" name="Freeform 16"/>
            <p:cNvSpPr>
              <a:spLocks/>
            </p:cNvSpPr>
            <p:nvPr userDrawn="1"/>
          </p:nvSpPr>
          <p:spPr bwMode="invGray">
            <a:xfrm>
              <a:off x="8394701"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5" name="Freeform 17"/>
            <p:cNvSpPr>
              <a:spLocks/>
            </p:cNvSpPr>
            <p:nvPr userDrawn="1"/>
          </p:nvSpPr>
          <p:spPr bwMode="invGray">
            <a:xfrm>
              <a:off x="8274051"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6" name="Freeform 18"/>
            <p:cNvSpPr>
              <a:spLocks noEditPoints="1"/>
            </p:cNvSpPr>
            <p:nvPr userDrawn="1"/>
          </p:nvSpPr>
          <p:spPr bwMode="invGray">
            <a:xfrm>
              <a:off x="7359651"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7" name="Freeform 19"/>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8" name="Freeform 20"/>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
        <p:nvSpPr>
          <p:cNvPr id="7170" name="Rectangle 2"/>
          <p:cNvSpPr>
            <a:spLocks noGrp="1" noChangeArrowheads="1"/>
          </p:cNvSpPr>
          <p:nvPr>
            <p:ph type="ctrTitle"/>
          </p:nvPr>
        </p:nvSpPr>
        <p:spPr>
          <a:xfrm>
            <a:off x="838800" y="2275200"/>
            <a:ext cx="7848000" cy="1080000"/>
          </a:xfrm>
        </p:spPr>
        <p:txBody>
          <a:bodyPr lIns="90000" tIns="46800" rIns="90000" bIns="46800" anchor="b"/>
          <a:lstStyle>
            <a:lvl1pPr algn="l">
              <a:defRPr>
                <a:solidFill>
                  <a:schemeClr val="tx1"/>
                </a:solidFill>
              </a:defRPr>
            </a:lvl1pPr>
          </a:lstStyle>
          <a:p>
            <a:pPr lvl="0"/>
            <a:r>
              <a:rPr lang="en-GB" noProof="0" dirty="0"/>
              <a:t>Click to edit Master title style</a:t>
            </a:r>
          </a:p>
        </p:txBody>
      </p:sp>
      <p:sp>
        <p:nvSpPr>
          <p:cNvPr id="7171" name="Rectangle 3"/>
          <p:cNvSpPr>
            <a:spLocks noGrp="1" noChangeArrowheads="1"/>
          </p:cNvSpPr>
          <p:nvPr>
            <p:ph type="subTitle" idx="1"/>
          </p:nvPr>
        </p:nvSpPr>
        <p:spPr>
          <a:xfrm>
            <a:off x="838800" y="3646800"/>
            <a:ext cx="7848000" cy="622800"/>
          </a:xfrm>
        </p:spPr>
        <p:txBody>
          <a:bodyPr lIns="90000" tIns="46800" rIns="90000" bIns="46800"/>
          <a:lstStyle>
            <a:lvl1pPr algn="l">
              <a:defRPr sz="2000">
                <a:solidFill>
                  <a:srgbClr val="FFFFFF"/>
                </a:solidFill>
              </a:defRPr>
            </a:lvl1pPr>
          </a:lstStyle>
          <a:p>
            <a:pPr lvl="0"/>
            <a:r>
              <a:rPr lang="en-GB" noProof="0" dirty="0"/>
              <a:t>Click to edit Master subtitle style</a:t>
            </a:r>
          </a:p>
        </p:txBody>
      </p:sp>
    </p:spTree>
    <p:extLst>
      <p:ext uri="{BB962C8B-B14F-4D97-AF65-F5344CB8AC3E}">
        <p14:creationId xmlns:p14="http://schemas.microsoft.com/office/powerpoint/2010/main" val="52111467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itle" preserve="1">
  <p:cSld name="9_Title Slide">
    <p:bg>
      <p:bgPr>
        <a:solidFill>
          <a:srgbClr val="FFFFFF"/>
        </a:solidFill>
        <a:effectLst/>
      </p:bgPr>
    </p:bg>
    <p:spTree>
      <p:nvGrpSpPr>
        <p:cNvPr id="1" name=""/>
        <p:cNvGrpSpPr/>
        <p:nvPr/>
      </p:nvGrpSpPr>
      <p:grpSpPr>
        <a:xfrm>
          <a:off x="0" y="0"/>
          <a:ext cx="0" cy="0"/>
          <a:chOff x="0" y="0"/>
          <a:chExt cx="0" cy="0"/>
        </a:xfrm>
      </p:grpSpPr>
      <p:grpSp>
        <p:nvGrpSpPr>
          <p:cNvPr id="2" name="Group 1"/>
          <p:cNvGrpSpPr/>
          <p:nvPr userDrawn="1"/>
        </p:nvGrpSpPr>
        <p:grpSpPr>
          <a:xfrm>
            <a:off x="942975" y="694280"/>
            <a:ext cx="1997075" cy="352425"/>
            <a:chOff x="6808788" y="3375025"/>
            <a:chExt cx="1997075" cy="352425"/>
          </a:xfrm>
        </p:grpSpPr>
        <p:sp>
          <p:nvSpPr>
            <p:cNvPr id="7178" name="Freeform 10"/>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79" name="Freeform 11"/>
            <p:cNvSpPr>
              <a:spLocks/>
            </p:cNvSpPr>
            <p:nvPr userDrawn="1"/>
          </p:nvSpPr>
          <p:spPr bwMode="invGray">
            <a:xfrm>
              <a:off x="8296276"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0" name="Freeform 12"/>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1" name="Freeform 13"/>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2" name="Freeform 14"/>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3" name="Freeform 15"/>
            <p:cNvSpPr>
              <a:spLocks noEditPoints="1"/>
            </p:cNvSpPr>
            <p:nvPr userDrawn="1"/>
          </p:nvSpPr>
          <p:spPr bwMode="invGray">
            <a:xfrm>
              <a:off x="8013701"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4" name="Freeform 16"/>
            <p:cNvSpPr>
              <a:spLocks/>
            </p:cNvSpPr>
            <p:nvPr userDrawn="1"/>
          </p:nvSpPr>
          <p:spPr bwMode="invGray">
            <a:xfrm>
              <a:off x="8394701"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5" name="Freeform 17"/>
            <p:cNvSpPr>
              <a:spLocks/>
            </p:cNvSpPr>
            <p:nvPr userDrawn="1"/>
          </p:nvSpPr>
          <p:spPr bwMode="invGray">
            <a:xfrm>
              <a:off x="8274051"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6" name="Freeform 18"/>
            <p:cNvSpPr>
              <a:spLocks noEditPoints="1"/>
            </p:cNvSpPr>
            <p:nvPr userDrawn="1"/>
          </p:nvSpPr>
          <p:spPr bwMode="invGray">
            <a:xfrm>
              <a:off x="7359651"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7" name="Freeform 19"/>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8" name="Freeform 20"/>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
        <p:nvSpPr>
          <p:cNvPr id="7170" name="Rectangle 2"/>
          <p:cNvSpPr>
            <a:spLocks noGrp="1" noChangeArrowheads="1"/>
          </p:cNvSpPr>
          <p:nvPr>
            <p:ph type="ctrTitle"/>
          </p:nvPr>
        </p:nvSpPr>
        <p:spPr>
          <a:xfrm>
            <a:off x="838800" y="2275200"/>
            <a:ext cx="7848000" cy="1080000"/>
          </a:xfrm>
        </p:spPr>
        <p:txBody>
          <a:bodyPr lIns="90000" tIns="46800" rIns="90000" bIns="46800" anchor="b"/>
          <a:lstStyle>
            <a:lvl1pPr algn="l">
              <a:defRPr>
                <a:solidFill>
                  <a:schemeClr val="bg1"/>
                </a:solidFill>
              </a:defRPr>
            </a:lvl1pPr>
          </a:lstStyle>
          <a:p>
            <a:pPr lvl="0"/>
            <a:r>
              <a:rPr lang="en-GB" noProof="0" dirty="0"/>
              <a:t>Click to edit Master title style</a:t>
            </a:r>
          </a:p>
        </p:txBody>
      </p:sp>
      <p:sp>
        <p:nvSpPr>
          <p:cNvPr id="7171" name="Rectangle 3"/>
          <p:cNvSpPr>
            <a:spLocks noGrp="1" noChangeArrowheads="1"/>
          </p:cNvSpPr>
          <p:nvPr>
            <p:ph type="subTitle" idx="1"/>
          </p:nvPr>
        </p:nvSpPr>
        <p:spPr>
          <a:xfrm>
            <a:off x="838800" y="3646800"/>
            <a:ext cx="7848000" cy="622800"/>
          </a:xfrm>
        </p:spPr>
        <p:txBody>
          <a:bodyPr lIns="90000" tIns="46800" rIns="90000" bIns="46800"/>
          <a:lstStyle>
            <a:lvl1pPr algn="l">
              <a:defRPr sz="2000">
                <a:solidFill>
                  <a:schemeClr val="bg1"/>
                </a:solidFill>
              </a:defRPr>
            </a:lvl1pPr>
          </a:lstStyle>
          <a:p>
            <a:pPr lvl="0"/>
            <a:r>
              <a:rPr lang="en-GB" noProof="0" dirty="0"/>
              <a:t>Click to edit Master subtitle style</a:t>
            </a:r>
          </a:p>
        </p:txBody>
      </p:sp>
    </p:spTree>
    <p:extLst>
      <p:ext uri="{BB962C8B-B14F-4D97-AF65-F5344CB8AC3E}">
        <p14:creationId xmlns:p14="http://schemas.microsoft.com/office/powerpoint/2010/main" val="324354112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accent2"/>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ctrTitle"/>
          </p:nvPr>
        </p:nvSpPr>
        <p:spPr>
          <a:xfrm>
            <a:off x="468313" y="3141663"/>
            <a:ext cx="8207375" cy="606425"/>
          </a:xfrm>
        </p:spPr>
        <p:txBody>
          <a:bodyPr anchor="b"/>
          <a:lstStyle>
            <a:lvl1pPr>
              <a:defRPr>
                <a:solidFill>
                  <a:srgbClr val="FFFFFF"/>
                </a:solidFill>
              </a:defRPr>
            </a:lvl1pPr>
          </a:lstStyle>
          <a:p>
            <a:pPr lvl="0"/>
            <a:r>
              <a:rPr lang="en-GB" noProof="0"/>
              <a:t>Click to edit Master title style</a:t>
            </a:r>
          </a:p>
        </p:txBody>
      </p:sp>
      <p:sp>
        <p:nvSpPr>
          <p:cNvPr id="11267" name="Rectangle 3"/>
          <p:cNvSpPr>
            <a:spLocks noGrp="1" noChangeArrowheads="1"/>
          </p:cNvSpPr>
          <p:nvPr>
            <p:ph type="subTitle" idx="1"/>
          </p:nvPr>
        </p:nvSpPr>
        <p:spPr>
          <a:xfrm>
            <a:off x="468313" y="4076700"/>
            <a:ext cx="8207375" cy="1512888"/>
          </a:xfrm>
        </p:spPr>
        <p:txBody>
          <a:bodyPr/>
          <a:lstStyle>
            <a:lvl1pPr>
              <a:defRPr sz="2000">
                <a:solidFill>
                  <a:srgbClr val="FFFFFF"/>
                </a:solidFill>
              </a:defRPr>
            </a:lvl1pPr>
          </a:lstStyle>
          <a:p>
            <a:pPr lvl="0"/>
            <a:r>
              <a:rPr lang="en-GB" noProof="0"/>
              <a:t>Click to edit Master subtitle style</a:t>
            </a:r>
          </a:p>
        </p:txBody>
      </p:sp>
    </p:spTree>
    <p:extLst>
      <p:ext uri="{BB962C8B-B14F-4D97-AF65-F5344CB8AC3E}">
        <p14:creationId xmlns:p14="http://schemas.microsoft.com/office/powerpoint/2010/main" val="126580270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2pPr>
              <a:defRPr sz="2200"/>
            </a:lvl2pPr>
            <a:lvl3pPr>
              <a:defRPr sz="2200"/>
            </a:lvl3pPr>
            <a:lvl4pPr>
              <a:defRPr sz="2200"/>
            </a:lvl4pPr>
            <a:lvl5pPr>
              <a:defRPr sz="2200"/>
            </a:lvl5pPr>
            <a:lvl6pPr>
              <a:defRPr sz="2200"/>
            </a:lvl6pPr>
            <a:lvl7pPr>
              <a:defRPr sz="2200"/>
            </a:lvl7pPr>
            <a:lvl8pPr>
              <a:defRPr sz="2200"/>
            </a:lvl8pPr>
            <a:lvl9pPr>
              <a:defRPr sz="22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lvl1pPr>
          </a:lstStyle>
          <a:p>
            <a:endParaRPr lang="en-GB" dirty="0">
              <a:solidFill>
                <a:srgbClr val="343D41"/>
              </a:solidFill>
            </a:endParaRPr>
          </a:p>
        </p:txBody>
      </p:sp>
      <p:sp>
        <p:nvSpPr>
          <p:cNvPr id="5" name="Slide Number Placeholder 4"/>
          <p:cNvSpPr>
            <a:spLocks noGrp="1"/>
          </p:cNvSpPr>
          <p:nvPr>
            <p:ph type="sldNum" sz="quarter" idx="11"/>
          </p:nvPr>
        </p:nvSpPr>
        <p:spPr/>
        <p:txBody>
          <a:bodyPr/>
          <a:lstStyle>
            <a:lvl1pPr>
              <a:defRPr/>
            </a:lvl1pPr>
          </a:lstStyle>
          <a:p>
            <a:r>
              <a:rPr lang="en-GB" dirty="0">
                <a:solidFill>
                  <a:srgbClr val="343D41"/>
                </a:solidFill>
              </a:rPr>
              <a:t>Page </a:t>
            </a:r>
            <a:fld id="{B385A1E5-EC09-4C52-AA51-56608BB9B66B}" type="slidenum">
              <a:rPr lang="en-GB">
                <a:solidFill>
                  <a:srgbClr val="343D41"/>
                </a:solidFill>
              </a:rPr>
              <a:pPr/>
              <a:t>‹N°›</a:t>
            </a:fld>
            <a:endParaRPr lang="en-GB" dirty="0">
              <a:solidFill>
                <a:srgbClr val="343D41"/>
              </a:solidFill>
            </a:endParaRPr>
          </a:p>
        </p:txBody>
      </p:sp>
      <p:sp>
        <p:nvSpPr>
          <p:cNvPr id="6" name="Date Placeholder 5"/>
          <p:cNvSpPr>
            <a:spLocks noGrp="1"/>
          </p:cNvSpPr>
          <p:nvPr>
            <p:ph type="dt" sz="half" idx="12"/>
            <p:custDataLst>
              <p:tags r:id="rId2"/>
            </p:custDataLst>
          </p:nvPr>
        </p:nvSpPr>
        <p:spPr/>
        <p:txBody>
          <a:bodyPr/>
          <a:lstStyle>
            <a:lvl1pPr>
              <a:defRPr/>
            </a:lvl1pPr>
          </a:lstStyle>
          <a:p>
            <a:endParaRPr lang="en-GB" dirty="0">
              <a:solidFill>
                <a:srgbClr val="343D41"/>
              </a:solidFill>
            </a:endParaRP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319946615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Footer Placeholder 2"/>
          <p:cNvSpPr>
            <a:spLocks noGrp="1"/>
          </p:cNvSpPr>
          <p:nvPr>
            <p:ph type="ftr" sz="quarter" idx="10"/>
            <p:custDataLst>
              <p:tags r:id="rId1"/>
            </p:custDataLst>
          </p:nvPr>
        </p:nvSpPr>
        <p:spPr/>
        <p:txBody>
          <a:bodyPr/>
          <a:lstStyle>
            <a:lvl1pPr>
              <a:defRPr/>
            </a:lvl1pPr>
          </a:lstStyle>
          <a:p>
            <a:endParaRPr lang="en-GB" dirty="0">
              <a:solidFill>
                <a:srgbClr val="343D41"/>
              </a:solidFill>
            </a:endParaRPr>
          </a:p>
        </p:txBody>
      </p:sp>
      <p:sp>
        <p:nvSpPr>
          <p:cNvPr id="4" name="Slide Number Placeholder 3"/>
          <p:cNvSpPr>
            <a:spLocks noGrp="1"/>
          </p:cNvSpPr>
          <p:nvPr>
            <p:ph type="sldNum" sz="quarter" idx="11"/>
          </p:nvPr>
        </p:nvSpPr>
        <p:spPr/>
        <p:txBody>
          <a:bodyPr/>
          <a:lstStyle>
            <a:lvl1pPr>
              <a:defRPr/>
            </a:lvl1pPr>
          </a:lstStyle>
          <a:p>
            <a:r>
              <a:rPr lang="en-GB" dirty="0">
                <a:solidFill>
                  <a:srgbClr val="343D41"/>
                </a:solidFill>
              </a:rPr>
              <a:t>Page </a:t>
            </a:r>
            <a:fld id="{BD4B7557-7BBF-4E39-B589-C285DCE80034}" type="slidenum">
              <a:rPr lang="en-GB">
                <a:solidFill>
                  <a:srgbClr val="343D41"/>
                </a:solidFill>
              </a:rPr>
              <a:pPr/>
              <a:t>‹N°›</a:t>
            </a:fld>
            <a:endParaRPr lang="en-GB" dirty="0">
              <a:solidFill>
                <a:srgbClr val="343D41"/>
              </a:solidFill>
            </a:endParaRPr>
          </a:p>
        </p:txBody>
      </p:sp>
      <p:sp>
        <p:nvSpPr>
          <p:cNvPr id="5" name="Date Placeholder 4"/>
          <p:cNvSpPr>
            <a:spLocks noGrp="1"/>
          </p:cNvSpPr>
          <p:nvPr>
            <p:ph type="dt" sz="half" idx="12"/>
            <p:custDataLst>
              <p:tags r:id="rId2"/>
            </p:custDataLst>
          </p:nvPr>
        </p:nvSpPr>
        <p:spPr/>
        <p:txBody>
          <a:bodyPr/>
          <a:lstStyle>
            <a:lvl1pPr>
              <a:defRPr/>
            </a:lvl1pPr>
          </a:lstStyle>
          <a:p>
            <a:endParaRPr lang="en-GB" dirty="0">
              <a:solidFill>
                <a:srgbClr val="343D41"/>
              </a:solidFill>
            </a:endParaRPr>
          </a:p>
        </p:txBody>
      </p:sp>
      <p:grpSp>
        <p:nvGrpSpPr>
          <p:cNvPr id="6" name="Group 38"/>
          <p:cNvGrpSpPr>
            <a:grpSpLocks/>
          </p:cNvGrpSpPr>
          <p:nvPr userDrawn="1"/>
        </p:nvGrpSpPr>
        <p:grpSpPr bwMode="auto">
          <a:xfrm>
            <a:off x="7186613" y="6419850"/>
            <a:ext cx="1500187" cy="265113"/>
            <a:chOff x="385" y="949"/>
            <a:chExt cx="4036" cy="712"/>
          </a:xfrm>
        </p:grpSpPr>
        <p:sp>
          <p:nvSpPr>
            <p:cNvPr id="7"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8"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0"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1"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3"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4"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5"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6"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7"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4681808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title" preserve="1">
  <p:cSld name="9_Title Slide">
    <p:bg>
      <p:bgPr>
        <a:solidFill>
          <a:srgbClr val="FFFFFF"/>
        </a:solidFill>
        <a:effectLst/>
      </p:bgPr>
    </p:bg>
    <p:spTree>
      <p:nvGrpSpPr>
        <p:cNvPr id="1" name=""/>
        <p:cNvGrpSpPr/>
        <p:nvPr/>
      </p:nvGrpSpPr>
      <p:grpSpPr>
        <a:xfrm>
          <a:off x="0" y="0"/>
          <a:ext cx="0" cy="0"/>
          <a:chOff x="0" y="0"/>
          <a:chExt cx="0" cy="0"/>
        </a:xfrm>
      </p:grpSpPr>
      <p:grpSp>
        <p:nvGrpSpPr>
          <p:cNvPr id="2" name="Group 1"/>
          <p:cNvGrpSpPr/>
          <p:nvPr userDrawn="1"/>
        </p:nvGrpSpPr>
        <p:grpSpPr>
          <a:xfrm>
            <a:off x="942975" y="694280"/>
            <a:ext cx="1997075" cy="352425"/>
            <a:chOff x="6808788" y="3375025"/>
            <a:chExt cx="1997075" cy="352425"/>
          </a:xfrm>
        </p:grpSpPr>
        <p:sp>
          <p:nvSpPr>
            <p:cNvPr id="7178" name="Freeform 10"/>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79" name="Freeform 11"/>
            <p:cNvSpPr>
              <a:spLocks/>
            </p:cNvSpPr>
            <p:nvPr userDrawn="1"/>
          </p:nvSpPr>
          <p:spPr bwMode="invGray">
            <a:xfrm>
              <a:off x="8296276"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0" name="Freeform 12"/>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1" name="Freeform 13"/>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2" name="Freeform 14"/>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3" name="Freeform 15"/>
            <p:cNvSpPr>
              <a:spLocks noEditPoints="1"/>
            </p:cNvSpPr>
            <p:nvPr userDrawn="1"/>
          </p:nvSpPr>
          <p:spPr bwMode="invGray">
            <a:xfrm>
              <a:off x="8013701"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4" name="Freeform 16"/>
            <p:cNvSpPr>
              <a:spLocks/>
            </p:cNvSpPr>
            <p:nvPr userDrawn="1"/>
          </p:nvSpPr>
          <p:spPr bwMode="invGray">
            <a:xfrm>
              <a:off x="8394701"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5" name="Freeform 17"/>
            <p:cNvSpPr>
              <a:spLocks/>
            </p:cNvSpPr>
            <p:nvPr userDrawn="1"/>
          </p:nvSpPr>
          <p:spPr bwMode="invGray">
            <a:xfrm>
              <a:off x="8274051"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6" name="Freeform 18"/>
            <p:cNvSpPr>
              <a:spLocks noEditPoints="1"/>
            </p:cNvSpPr>
            <p:nvPr userDrawn="1"/>
          </p:nvSpPr>
          <p:spPr bwMode="invGray">
            <a:xfrm>
              <a:off x="7359651"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7" name="Freeform 19"/>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188" name="Freeform 20"/>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grpSp>
      <p:sp>
        <p:nvSpPr>
          <p:cNvPr id="7170" name="Rectangle 2"/>
          <p:cNvSpPr>
            <a:spLocks noGrp="1" noChangeArrowheads="1"/>
          </p:cNvSpPr>
          <p:nvPr>
            <p:ph type="ctrTitle"/>
          </p:nvPr>
        </p:nvSpPr>
        <p:spPr>
          <a:xfrm>
            <a:off x="838800" y="2275200"/>
            <a:ext cx="7848000" cy="1080000"/>
          </a:xfrm>
        </p:spPr>
        <p:txBody>
          <a:bodyPr lIns="90000" tIns="46800" rIns="90000" bIns="46800" anchor="b"/>
          <a:lstStyle>
            <a:lvl1pPr algn="l">
              <a:defRPr>
                <a:solidFill>
                  <a:schemeClr val="bg1"/>
                </a:solidFill>
              </a:defRPr>
            </a:lvl1pPr>
          </a:lstStyle>
          <a:p>
            <a:pPr lvl="0"/>
            <a:r>
              <a:rPr lang="en-GB" noProof="0" dirty="0"/>
              <a:t>Click to edit Master title style</a:t>
            </a:r>
          </a:p>
        </p:txBody>
      </p:sp>
      <p:sp>
        <p:nvSpPr>
          <p:cNvPr id="7171" name="Rectangle 3"/>
          <p:cNvSpPr>
            <a:spLocks noGrp="1" noChangeArrowheads="1"/>
          </p:cNvSpPr>
          <p:nvPr>
            <p:ph type="subTitle" idx="1"/>
          </p:nvPr>
        </p:nvSpPr>
        <p:spPr>
          <a:xfrm>
            <a:off x="838800" y="3646800"/>
            <a:ext cx="7848000" cy="622800"/>
          </a:xfrm>
        </p:spPr>
        <p:txBody>
          <a:bodyPr lIns="90000" tIns="46800" rIns="90000" bIns="46800"/>
          <a:lstStyle>
            <a:lvl1pPr algn="l">
              <a:defRPr sz="2000">
                <a:solidFill>
                  <a:schemeClr val="bg1"/>
                </a:solidFill>
              </a:defRPr>
            </a:lvl1pPr>
          </a:lstStyle>
          <a:p>
            <a:pPr lvl="0"/>
            <a:r>
              <a:rPr lang="en-GB" noProof="0" dirty="0"/>
              <a:t>Click to edit Master subtitle style</a:t>
            </a:r>
          </a:p>
        </p:txBody>
      </p:sp>
    </p:spTree>
    <p:extLst>
      <p:ext uri="{BB962C8B-B14F-4D97-AF65-F5344CB8AC3E}">
        <p14:creationId xmlns:p14="http://schemas.microsoft.com/office/powerpoint/2010/main" val="35222053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title" preserve="1">
  <p:cSld name="2_Title Slide">
    <p:spTree>
      <p:nvGrpSpPr>
        <p:cNvPr id="1" name=""/>
        <p:cNvGrpSpPr/>
        <p:nvPr/>
      </p:nvGrpSpPr>
      <p:grpSpPr>
        <a:xfrm>
          <a:off x="0" y="0"/>
          <a:ext cx="0" cy="0"/>
          <a:chOff x="0" y="0"/>
          <a:chExt cx="0" cy="0"/>
        </a:xfrm>
      </p:grpSpPr>
      <p:sp>
        <p:nvSpPr>
          <p:cNvPr id="77829" name="Rectangle 5"/>
          <p:cNvSpPr>
            <a:spLocks noGrp="1" noChangeArrowheads="1"/>
          </p:cNvSpPr>
          <p:nvPr>
            <p:ph type="ctrTitle"/>
          </p:nvPr>
        </p:nvSpPr>
        <p:spPr>
          <a:xfrm>
            <a:off x="1763713" y="2349500"/>
            <a:ext cx="4606925" cy="1470025"/>
          </a:xfrm>
        </p:spPr>
        <p:txBody>
          <a:bodyPr anchor="b"/>
          <a:lstStyle>
            <a:lvl1pPr algn="r">
              <a:defRPr/>
            </a:lvl1pPr>
          </a:lstStyle>
          <a:p>
            <a:pPr lvl="0"/>
            <a:r>
              <a:rPr lang="en-GB" noProof="0" dirty="0"/>
              <a:t>Click to edit Master title style</a:t>
            </a:r>
          </a:p>
        </p:txBody>
      </p:sp>
      <p:sp>
        <p:nvSpPr>
          <p:cNvPr id="77830" name="Rectangle 6"/>
          <p:cNvSpPr>
            <a:spLocks noGrp="1" noChangeArrowheads="1"/>
          </p:cNvSpPr>
          <p:nvPr>
            <p:ph type="subTitle" idx="1"/>
          </p:nvPr>
        </p:nvSpPr>
        <p:spPr>
          <a:xfrm>
            <a:off x="1763713" y="4076700"/>
            <a:ext cx="4608512" cy="1512888"/>
          </a:xfrm>
        </p:spPr>
        <p:txBody>
          <a:bodyPr/>
          <a:lstStyle>
            <a:lvl1pPr algn="r">
              <a:defRPr sz="2000">
                <a:solidFill>
                  <a:schemeClr val="bg1"/>
                </a:solidFill>
              </a:defRPr>
            </a:lvl1pPr>
          </a:lstStyle>
          <a:p>
            <a:pPr lvl="0"/>
            <a:r>
              <a:rPr lang="en-GB" noProof="0" dirty="0"/>
              <a:t>Click to edit Master subtitle style</a:t>
            </a:r>
          </a:p>
        </p:txBody>
      </p:sp>
      <p:sp>
        <p:nvSpPr>
          <p:cNvPr id="77870" name="Freeform 46"/>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7871" name="Freeform 47"/>
          <p:cNvSpPr>
            <a:spLocks/>
          </p:cNvSpPr>
          <p:nvPr userDrawn="1"/>
        </p:nvSpPr>
        <p:spPr bwMode="invGray">
          <a:xfrm>
            <a:off x="8296275"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7872" name="Freeform 48"/>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7873" name="Freeform 49"/>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7874" name="Freeform 50"/>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7875" name="Freeform 51"/>
          <p:cNvSpPr>
            <a:spLocks noEditPoints="1"/>
          </p:cNvSpPr>
          <p:nvPr userDrawn="1"/>
        </p:nvSpPr>
        <p:spPr bwMode="invGray">
          <a:xfrm>
            <a:off x="8013700"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7876" name="Freeform 52"/>
          <p:cNvSpPr>
            <a:spLocks/>
          </p:cNvSpPr>
          <p:nvPr userDrawn="1"/>
        </p:nvSpPr>
        <p:spPr bwMode="invGray">
          <a:xfrm>
            <a:off x="8394700"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7877" name="Freeform 53"/>
          <p:cNvSpPr>
            <a:spLocks/>
          </p:cNvSpPr>
          <p:nvPr userDrawn="1"/>
        </p:nvSpPr>
        <p:spPr bwMode="invGray">
          <a:xfrm>
            <a:off x="8274050"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7878" name="Freeform 54"/>
          <p:cNvSpPr>
            <a:spLocks noEditPoints="1"/>
          </p:cNvSpPr>
          <p:nvPr userDrawn="1"/>
        </p:nvSpPr>
        <p:spPr bwMode="invGray">
          <a:xfrm>
            <a:off x="7359650"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7879" name="Freeform 55"/>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7880" name="Freeform 56"/>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sp>
        <p:nvSpPr>
          <p:cNvPr id="77881" name="Freeform 57"/>
          <p:cNvSpPr>
            <a:spLocks noEditPoints="1"/>
          </p:cNvSpPr>
          <p:nvPr userDrawn="1"/>
        </p:nvSpPr>
        <p:spPr bwMode="invGray">
          <a:xfrm>
            <a:off x="6450013"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spTree>
    <p:extLst>
      <p:ext uri="{BB962C8B-B14F-4D97-AF65-F5344CB8AC3E}">
        <p14:creationId xmlns:p14="http://schemas.microsoft.com/office/powerpoint/2010/main" val="35899750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endParaRPr lang="en-GB" dirty="0"/>
          </a:p>
        </p:txBody>
      </p:sp>
      <p:sp>
        <p:nvSpPr>
          <p:cNvPr id="3" name="Content Placeholder 2"/>
          <p:cNvSpPr>
            <a:spLocks noGrp="1"/>
          </p:cNvSpPr>
          <p:nvPr>
            <p:ph idx="1"/>
          </p:nvPr>
        </p:nvSpPr>
        <p:spPr/>
        <p:txBody>
          <a:bodyPr/>
          <a:lstStyle>
            <a:lvl1pPr>
              <a:defRPr sz="1600"/>
            </a:lvl1pPr>
            <a:lvl2pPr>
              <a:defRPr sz="1600"/>
            </a:lvl2pPr>
            <a:lvl3pPr marL="270000" indent="-270000">
              <a:defRPr sz="1600"/>
            </a:lvl3pPr>
            <a:lvl4pPr marL="540000" indent="-270000">
              <a:defRPr sz="1600"/>
            </a:lvl4pPr>
            <a:lvl5pPr marL="810000" indent="-270000">
              <a:defRPr sz="1600"/>
            </a:lvl5pPr>
            <a:lvl6pPr marL="1080000" indent="-270000">
              <a:defRPr sz="1600"/>
            </a:lvl6pPr>
            <a:lvl7pPr marL="1350000" indent="-270000">
              <a:defRPr sz="1600"/>
            </a:lvl7pPr>
            <a:lvl8pPr marL="1620000" indent="-270000">
              <a:defRPr sz="1600"/>
            </a:lvl8pPr>
            <a:lvl9pPr marL="1890000" indent="-27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Slide Number Placeholder 3"/>
          <p:cNvSpPr>
            <a:spLocks noGrp="1"/>
          </p:cNvSpPr>
          <p:nvPr>
            <p:ph type="sldNum" sz="quarter" idx="10"/>
          </p:nvPr>
        </p:nvSpPr>
        <p:spPr/>
        <p:txBody>
          <a:bodyPr/>
          <a:lstStyle>
            <a:lvl1pPr>
              <a:defRPr/>
            </a:lvl1pPr>
          </a:lstStyle>
          <a:p>
            <a:r>
              <a:rPr lang="en-GB" dirty="0">
                <a:solidFill>
                  <a:srgbClr val="343D41"/>
                </a:solidFill>
              </a:rPr>
              <a:t>Page </a:t>
            </a:r>
            <a:fld id="{0A54BE20-087E-4005-A3AC-1AB479F3F156}" type="slidenum">
              <a:rPr lang="en-GB">
                <a:solidFill>
                  <a:srgbClr val="343D41"/>
                </a:solidFill>
              </a:rPr>
              <a:pPr/>
              <a:t>‹N°›</a:t>
            </a:fld>
            <a:endParaRPr lang="en-GB" dirty="0">
              <a:solidFill>
                <a:srgbClr val="343D41"/>
              </a:solidFill>
            </a:endParaRPr>
          </a:p>
        </p:txBody>
      </p:sp>
      <p:sp>
        <p:nvSpPr>
          <p:cNvPr id="5" name="Footer Placeholder 4"/>
          <p:cNvSpPr>
            <a:spLocks noGrp="1"/>
          </p:cNvSpPr>
          <p:nvPr>
            <p:ph type="ftr" sz="quarter" idx="11"/>
            <p:custDataLst>
              <p:tags r:id="rId1"/>
            </p:custDataLst>
          </p:nvPr>
        </p:nvSpPr>
        <p:spPr/>
        <p:txBody>
          <a:bodyPr/>
          <a:lstStyle>
            <a:lvl1pPr>
              <a:defRPr/>
            </a:lvl1pPr>
          </a:lstStyle>
          <a:p>
            <a:endParaRPr lang="en-GB" dirty="0">
              <a:solidFill>
                <a:srgbClr val="343D41"/>
              </a:solidFill>
            </a:endParaRPr>
          </a:p>
        </p:txBody>
      </p:sp>
      <p:sp>
        <p:nvSpPr>
          <p:cNvPr id="6" name="Date Placeholder 5"/>
          <p:cNvSpPr>
            <a:spLocks noGrp="1"/>
          </p:cNvSpPr>
          <p:nvPr>
            <p:ph type="dt" sz="half" idx="12"/>
            <p:custDataLst>
              <p:tags r:id="rId2"/>
            </p:custDataLst>
          </p:nvPr>
        </p:nvSpPr>
        <p:spPr/>
        <p:txBody>
          <a:bodyPr/>
          <a:lstStyle>
            <a:lvl1pPr>
              <a:defRPr/>
            </a:lvl1pPr>
          </a:lstStyle>
          <a:p>
            <a:endParaRPr lang="en-GB" dirty="0">
              <a:solidFill>
                <a:srgbClr val="343D41"/>
              </a:solidFill>
            </a:endParaRP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90328518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476250"/>
            <a:ext cx="8231188" cy="1081088"/>
          </a:xfrm>
        </p:spPr>
        <p:txBody>
          <a:bodyPr/>
          <a:lstStyle/>
          <a:p>
            <a:r>
              <a:rPr lang="en-US"/>
              <a:t>Click to edit Master title style</a:t>
            </a:r>
            <a:endParaRPr lang="en-GB"/>
          </a:p>
        </p:txBody>
      </p:sp>
      <p:sp>
        <p:nvSpPr>
          <p:cNvPr id="3" name="Text Placeholder 2"/>
          <p:cNvSpPr>
            <a:spLocks noGrp="1"/>
          </p:cNvSpPr>
          <p:nvPr>
            <p:ph type="body" sz="half" idx="1"/>
          </p:nvPr>
        </p:nvSpPr>
        <p:spPr>
          <a:xfrm>
            <a:off x="457200" y="1773238"/>
            <a:ext cx="4038600" cy="4535487"/>
          </a:xfrm>
        </p:spPr>
        <p:txBody>
          <a:bodyPr/>
          <a:lstStyle>
            <a:lvl1pPr>
              <a:defRPr sz="1600"/>
            </a:lvl1pPr>
            <a:lvl2pPr>
              <a:defRPr sz="1600"/>
            </a:lvl2pPr>
            <a:lvl3pPr>
              <a:defRPr sz="1600"/>
            </a:lvl3pPr>
            <a:lvl4pPr>
              <a:defRPr sz="1600"/>
            </a:lvl4pPr>
            <a:lvl5pPr>
              <a:defRPr sz="1600"/>
            </a:lvl5pPr>
            <a:lvl6pPr marL="1440000" indent="-360000">
              <a:defRPr sz="1600" baseline="0"/>
            </a:lvl6pPr>
            <a:lvl7pPr marL="1800000" indent="-360000">
              <a:defRPr sz="1600" baseline="0"/>
            </a:lvl7pPr>
            <a:lvl8pPr marL="2160000" indent="-360000">
              <a:defRPr sz="1600"/>
            </a:lvl8pPr>
            <a:lvl9pPr marL="2520000" indent="-36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endParaRPr lang="en-US" dirty="0"/>
          </a:p>
          <a:p>
            <a:pPr lvl="6"/>
            <a:endParaRPr lang="en-GB" dirty="0"/>
          </a:p>
        </p:txBody>
      </p:sp>
      <p:sp>
        <p:nvSpPr>
          <p:cNvPr id="4" name="Content Placeholder 3"/>
          <p:cNvSpPr>
            <a:spLocks noGrp="1"/>
          </p:cNvSpPr>
          <p:nvPr>
            <p:ph sz="half" idx="2"/>
          </p:nvPr>
        </p:nvSpPr>
        <p:spPr>
          <a:xfrm>
            <a:off x="4648200" y="1773238"/>
            <a:ext cx="4038600" cy="4535487"/>
          </a:xfrm>
        </p:spPr>
        <p:txBody>
          <a:bodyPr/>
          <a:lstStyle>
            <a:lvl1pPr>
              <a:defRPr sz="1600"/>
            </a:lvl1pPr>
            <a:lvl2pPr>
              <a:defRPr sz="1600"/>
            </a:lvl2pPr>
            <a:lvl3pPr>
              <a:defRPr sz="1600"/>
            </a:lvl3pPr>
            <a:lvl4pPr>
              <a:defRPr sz="1600"/>
            </a:lvl4pPr>
            <a:lvl5pPr>
              <a:defRPr sz="1600"/>
            </a:lvl5pPr>
            <a:lvl6pPr marL="1440000" indent="-360000">
              <a:defRPr sz="1600"/>
            </a:lvl6pPr>
            <a:lvl7pPr marL="1800000" indent="-360000">
              <a:defRPr sz="1600" baseline="0"/>
            </a:lvl7pPr>
            <a:lvl8pPr marL="2160000" indent="-360000">
              <a:defRPr sz="1600"/>
            </a:lvl8pPr>
            <a:lvl9pPr marL="2520000" indent="-36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5" name="Slide Number Placeholder 4"/>
          <p:cNvSpPr>
            <a:spLocks noGrp="1"/>
          </p:cNvSpPr>
          <p:nvPr>
            <p:ph type="sldNum" sz="quarter" idx="10"/>
          </p:nvPr>
        </p:nvSpPr>
        <p:spPr>
          <a:xfrm>
            <a:off x="468313" y="6381750"/>
            <a:ext cx="730250" cy="179388"/>
          </a:xfrm>
        </p:spPr>
        <p:txBody>
          <a:bodyPr/>
          <a:lstStyle>
            <a:lvl1pPr>
              <a:defRPr/>
            </a:lvl1pPr>
          </a:lstStyle>
          <a:p>
            <a:r>
              <a:rPr lang="en-GB" dirty="0">
                <a:solidFill>
                  <a:srgbClr val="343D41"/>
                </a:solidFill>
              </a:rPr>
              <a:t>Page </a:t>
            </a:r>
            <a:fld id="{14D95764-FF53-412A-8CD4-0E1F7016CEA7}" type="slidenum">
              <a:rPr lang="en-GB">
                <a:solidFill>
                  <a:srgbClr val="343D41"/>
                </a:solidFill>
              </a:rPr>
              <a:pPr/>
              <a:t>‹N°›</a:t>
            </a:fld>
            <a:endParaRPr lang="en-GB" dirty="0">
              <a:solidFill>
                <a:srgbClr val="343D41"/>
              </a:solidFill>
            </a:endParaRPr>
          </a:p>
        </p:txBody>
      </p:sp>
      <p:sp>
        <p:nvSpPr>
          <p:cNvPr id="6" name="Footer Placeholder 5"/>
          <p:cNvSpPr>
            <a:spLocks noGrp="1"/>
          </p:cNvSpPr>
          <p:nvPr>
            <p:ph type="ftr" sz="quarter" idx="11"/>
            <p:custDataLst>
              <p:tags r:id="rId1"/>
            </p:custDataLst>
          </p:nvPr>
        </p:nvSpPr>
        <p:spPr>
          <a:xfrm>
            <a:off x="2195513" y="6381750"/>
            <a:ext cx="4754562" cy="339725"/>
          </a:xfrm>
        </p:spPr>
        <p:txBody>
          <a:bodyPr/>
          <a:lstStyle>
            <a:lvl1pPr>
              <a:defRPr/>
            </a:lvl1pPr>
          </a:lstStyle>
          <a:p>
            <a:endParaRPr lang="en-GB" dirty="0">
              <a:solidFill>
                <a:srgbClr val="343D41"/>
              </a:solidFill>
            </a:endParaRPr>
          </a:p>
        </p:txBody>
      </p:sp>
      <p:sp>
        <p:nvSpPr>
          <p:cNvPr id="7" name="Date Placeholder 6"/>
          <p:cNvSpPr>
            <a:spLocks noGrp="1"/>
          </p:cNvSpPr>
          <p:nvPr>
            <p:ph type="dt" sz="half" idx="12"/>
            <p:custDataLst>
              <p:tags r:id="rId2"/>
            </p:custDataLst>
          </p:nvPr>
        </p:nvSpPr>
        <p:spPr>
          <a:xfrm>
            <a:off x="468313" y="6561138"/>
            <a:ext cx="1619250" cy="158750"/>
          </a:xfrm>
        </p:spPr>
        <p:txBody>
          <a:bodyPr/>
          <a:lstStyle>
            <a:lvl1pPr>
              <a:defRPr/>
            </a:lvl1pPr>
          </a:lstStyle>
          <a:p>
            <a:endParaRPr lang="en-GB" dirty="0">
              <a:solidFill>
                <a:srgbClr val="343D41"/>
              </a:solidFill>
            </a:endParaRPr>
          </a:p>
        </p:txBody>
      </p:sp>
      <p:grpSp>
        <p:nvGrpSpPr>
          <p:cNvPr id="8" name="Group 38"/>
          <p:cNvGrpSpPr>
            <a:grpSpLocks/>
          </p:cNvGrpSpPr>
          <p:nvPr userDrawn="1"/>
        </p:nvGrpSpPr>
        <p:grpSpPr bwMode="auto">
          <a:xfrm>
            <a:off x="7186613" y="6419850"/>
            <a:ext cx="1500187" cy="265113"/>
            <a:chOff x="385" y="949"/>
            <a:chExt cx="4036" cy="712"/>
          </a:xfrm>
        </p:grpSpPr>
        <p:sp>
          <p:nvSpPr>
            <p:cNvPr id="9"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0"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1"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3"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4"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5"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6"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7"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8"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9"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79780506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title" preserve="1">
  <p:cSld name="3_Title Slide">
    <p:bg>
      <p:bgPr>
        <a:solidFill>
          <a:srgbClr val="FFFFFF"/>
        </a:solidFill>
        <a:effectLst/>
      </p:bgPr>
    </p:bg>
    <p:spTree>
      <p:nvGrpSpPr>
        <p:cNvPr id="1" name=""/>
        <p:cNvGrpSpPr/>
        <p:nvPr/>
      </p:nvGrpSpPr>
      <p:grpSpPr>
        <a:xfrm>
          <a:off x="0" y="0"/>
          <a:ext cx="0" cy="0"/>
          <a:chOff x="0" y="0"/>
          <a:chExt cx="0" cy="0"/>
        </a:xfrm>
      </p:grpSpPr>
      <p:sp>
        <p:nvSpPr>
          <p:cNvPr id="25618" name="Rectangle 18"/>
          <p:cNvSpPr>
            <a:spLocks noGrp="1" noChangeArrowheads="1"/>
          </p:cNvSpPr>
          <p:nvPr>
            <p:ph type="ctrTitle"/>
          </p:nvPr>
        </p:nvSpPr>
        <p:spPr>
          <a:xfrm>
            <a:off x="2830513" y="2349500"/>
            <a:ext cx="4606925" cy="1470025"/>
          </a:xfrm>
        </p:spPr>
        <p:txBody>
          <a:bodyPr/>
          <a:lstStyle>
            <a:lvl1pPr>
              <a:defRPr>
                <a:solidFill>
                  <a:schemeClr val="bg1"/>
                </a:solidFill>
              </a:defRPr>
            </a:lvl1pPr>
          </a:lstStyle>
          <a:p>
            <a:pPr lvl="0"/>
            <a:r>
              <a:rPr lang="en-GB" noProof="0"/>
              <a:t>Click to edit Master title style</a:t>
            </a:r>
          </a:p>
        </p:txBody>
      </p:sp>
      <p:sp>
        <p:nvSpPr>
          <p:cNvPr id="25619" name="Rectangle 19"/>
          <p:cNvSpPr>
            <a:spLocks noGrp="1" noChangeArrowheads="1"/>
          </p:cNvSpPr>
          <p:nvPr>
            <p:ph type="subTitle" idx="1"/>
          </p:nvPr>
        </p:nvSpPr>
        <p:spPr>
          <a:xfrm>
            <a:off x="2830513" y="4076700"/>
            <a:ext cx="4608512" cy="1512888"/>
          </a:xfrm>
        </p:spPr>
        <p:txBody>
          <a:bodyPr/>
          <a:lstStyle>
            <a:lvl1pPr>
              <a:defRPr sz="2000">
                <a:solidFill>
                  <a:schemeClr val="bg1"/>
                </a:solidFill>
              </a:defRPr>
            </a:lvl1pPr>
          </a:lstStyle>
          <a:p>
            <a:pPr lvl="0"/>
            <a:r>
              <a:rPr lang="en-GB" noProof="0"/>
              <a:t>Click to edit Master subtitle style</a:t>
            </a:r>
          </a:p>
        </p:txBody>
      </p:sp>
      <p:sp>
        <p:nvSpPr>
          <p:cNvPr id="25623" name="Freeform 23"/>
          <p:cNvSpPr>
            <a:spLocks noEditPoints="1"/>
          </p:cNvSpPr>
          <p:nvPr userDrawn="1"/>
        </p:nvSpPr>
        <p:spPr bwMode="invGray">
          <a:xfrm>
            <a:off x="358775" y="2451100"/>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grpSp>
        <p:nvGrpSpPr>
          <p:cNvPr id="25635" name="Group 35"/>
          <p:cNvGrpSpPr>
            <a:grpSpLocks/>
          </p:cNvGrpSpPr>
          <p:nvPr userDrawn="1"/>
        </p:nvGrpSpPr>
        <p:grpSpPr bwMode="auto">
          <a:xfrm>
            <a:off x="619125" y="2413000"/>
            <a:ext cx="2078038" cy="352425"/>
            <a:chOff x="390" y="1520"/>
            <a:chExt cx="1309" cy="222"/>
          </a:xfrm>
        </p:grpSpPr>
        <p:sp>
          <p:nvSpPr>
            <p:cNvPr id="25621" name="Freeform 21"/>
            <p:cNvSpPr>
              <a:spLocks/>
            </p:cNvSpPr>
            <p:nvPr userDrawn="1"/>
          </p:nvSpPr>
          <p:spPr bwMode="invGray">
            <a:xfrm>
              <a:off x="404" y="1537"/>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5622" name="Freeform 22"/>
            <p:cNvSpPr>
              <a:spLocks/>
            </p:cNvSpPr>
            <p:nvPr userDrawn="1"/>
          </p:nvSpPr>
          <p:spPr bwMode="invGray">
            <a:xfrm>
              <a:off x="1163" y="1537"/>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5624" name="Freeform 24"/>
            <p:cNvSpPr>
              <a:spLocks/>
            </p:cNvSpPr>
            <p:nvPr userDrawn="1"/>
          </p:nvSpPr>
          <p:spPr bwMode="invGray">
            <a:xfrm>
              <a:off x="466" y="1591"/>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5625" name="Freeform 25"/>
            <p:cNvSpPr>
              <a:spLocks/>
            </p:cNvSpPr>
            <p:nvPr userDrawn="1"/>
          </p:nvSpPr>
          <p:spPr bwMode="invGray">
            <a:xfrm>
              <a:off x="390" y="1599"/>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5626" name="Freeform 26"/>
            <p:cNvSpPr>
              <a:spLocks noEditPoints="1"/>
            </p:cNvSpPr>
            <p:nvPr userDrawn="1"/>
          </p:nvSpPr>
          <p:spPr bwMode="invGray">
            <a:xfrm>
              <a:off x="985" y="1544"/>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5627" name="Freeform 27"/>
            <p:cNvSpPr>
              <a:spLocks/>
            </p:cNvSpPr>
            <p:nvPr userDrawn="1"/>
          </p:nvSpPr>
          <p:spPr bwMode="invGray">
            <a:xfrm>
              <a:off x="1225" y="1591"/>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5628" name="Freeform 28"/>
            <p:cNvSpPr>
              <a:spLocks/>
            </p:cNvSpPr>
            <p:nvPr userDrawn="1"/>
          </p:nvSpPr>
          <p:spPr bwMode="invGray">
            <a:xfrm>
              <a:off x="1149" y="1599"/>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5629" name="Freeform 29"/>
            <p:cNvSpPr>
              <a:spLocks noEditPoints="1"/>
            </p:cNvSpPr>
            <p:nvPr userDrawn="1"/>
          </p:nvSpPr>
          <p:spPr bwMode="invGray">
            <a:xfrm>
              <a:off x="573" y="1524"/>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5630" name="Freeform 30"/>
            <p:cNvSpPr>
              <a:spLocks noEditPoints="1"/>
            </p:cNvSpPr>
            <p:nvPr userDrawn="1"/>
          </p:nvSpPr>
          <p:spPr bwMode="invGray">
            <a:xfrm>
              <a:off x="1332" y="1524"/>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5631" name="Freeform 31"/>
            <p:cNvSpPr>
              <a:spLocks noEditPoints="1"/>
            </p:cNvSpPr>
            <p:nvPr userDrawn="1"/>
          </p:nvSpPr>
          <p:spPr bwMode="invGray">
            <a:xfrm>
              <a:off x="762" y="1520"/>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sp>
          <p:nvSpPr>
            <p:cNvPr id="25632" name="Freeform 32"/>
            <p:cNvSpPr>
              <a:spLocks noEditPoints="1"/>
            </p:cNvSpPr>
            <p:nvPr userDrawn="1"/>
          </p:nvSpPr>
          <p:spPr bwMode="invGray">
            <a:xfrm>
              <a:off x="1521" y="1520"/>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148009344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reserve="1">
  <p:cSld name="2_Title and Conten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999EA0"/>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solidFill>
                  <a:schemeClr val="accent2"/>
                </a:solidFill>
              </a:defRPr>
            </a:lvl1pPr>
            <a:lvl2pPr>
              <a:defRPr sz="2800">
                <a:solidFill>
                  <a:srgbClr val="999EA0"/>
                </a:solidFill>
              </a:defRPr>
            </a:lvl2pPr>
            <a:lvl3pPr>
              <a:defRPr sz="2800">
                <a:solidFill>
                  <a:srgbClr val="999EA0"/>
                </a:solidFill>
              </a:defRPr>
            </a:lvl3pPr>
            <a:lvl4pPr>
              <a:defRPr sz="2800">
                <a:solidFill>
                  <a:srgbClr val="999EA0"/>
                </a:solidFill>
              </a:defRPr>
            </a:lvl4pPr>
            <a:lvl5pPr>
              <a:defRPr sz="2800">
                <a:solidFill>
                  <a:srgbClr val="999EA0"/>
                </a:solidFill>
              </a:defRPr>
            </a:lvl5pPr>
            <a:lvl6pPr marL="1440000" indent="-360000">
              <a:defRPr sz="2800">
                <a:solidFill>
                  <a:srgbClr val="999EA0"/>
                </a:solidFill>
              </a:defRPr>
            </a:lvl6pPr>
            <a:lvl7pPr marL="1800000" indent="-360000">
              <a:defRPr sz="2800">
                <a:solidFill>
                  <a:srgbClr val="999EA0"/>
                </a:solidFill>
              </a:defRPr>
            </a:lvl7pPr>
            <a:lvl8pPr>
              <a:defRPr sz="2800">
                <a:solidFill>
                  <a:srgbClr val="999EA0"/>
                </a:solidFill>
              </a:defRPr>
            </a:lvl8pPr>
            <a:lvl9pPr>
              <a:defRPr sz="2800">
                <a:solidFill>
                  <a:srgbClr val="999EA0"/>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chemeClr val="accent3"/>
                </a:solidFill>
              </a:defRPr>
            </a:lvl1pPr>
          </a:lstStyle>
          <a:p>
            <a:endParaRPr lang="en-GB" dirty="0">
              <a:solidFill>
                <a:srgbClr val="ADAEBE"/>
              </a:solidFill>
            </a:endParaRPr>
          </a:p>
        </p:txBody>
      </p:sp>
      <p:sp>
        <p:nvSpPr>
          <p:cNvPr id="5" name="Slide Number Placeholder 4"/>
          <p:cNvSpPr>
            <a:spLocks noGrp="1"/>
          </p:cNvSpPr>
          <p:nvPr>
            <p:ph type="sldNum" sz="quarter" idx="11"/>
          </p:nvPr>
        </p:nvSpPr>
        <p:spPr/>
        <p:txBody>
          <a:bodyPr/>
          <a:lstStyle>
            <a:lvl1pPr>
              <a:defRPr>
                <a:solidFill>
                  <a:schemeClr val="accent3"/>
                </a:solidFill>
              </a:defRPr>
            </a:lvl1pPr>
          </a:lstStyle>
          <a:p>
            <a:r>
              <a:rPr lang="en-GB" dirty="0">
                <a:solidFill>
                  <a:srgbClr val="ADAEBE"/>
                </a:solidFill>
              </a:rPr>
              <a:t>Page </a:t>
            </a:r>
            <a:fld id="{46A41853-253C-4955-B912-106B8BCBF4EB}" type="slidenum">
              <a:rPr lang="en-GB" smtClean="0">
                <a:solidFill>
                  <a:srgbClr val="ADAEBE"/>
                </a:solidFill>
              </a:rPr>
              <a:pPr/>
              <a:t>‹N°›</a:t>
            </a:fld>
            <a:endParaRPr lang="en-GB" dirty="0">
              <a:solidFill>
                <a:srgbClr val="ADAEBE"/>
              </a:solidFill>
            </a:endParaRPr>
          </a:p>
        </p:txBody>
      </p:sp>
      <p:sp>
        <p:nvSpPr>
          <p:cNvPr id="6" name="Date Placeholder 5"/>
          <p:cNvSpPr>
            <a:spLocks noGrp="1"/>
          </p:cNvSpPr>
          <p:nvPr>
            <p:ph type="dt" sz="half" idx="12"/>
            <p:custDataLst>
              <p:tags r:id="rId2"/>
            </p:custDataLst>
          </p:nvPr>
        </p:nvSpPr>
        <p:spPr/>
        <p:txBody>
          <a:bodyPr/>
          <a:lstStyle>
            <a:lvl1pPr>
              <a:defRPr>
                <a:solidFill>
                  <a:schemeClr val="accent3"/>
                </a:solidFill>
              </a:defRPr>
            </a:lvl1pPr>
          </a:lstStyle>
          <a:p>
            <a:endParaRPr lang="en-GB" dirty="0">
              <a:solidFill>
                <a:srgbClr val="ADAEBE"/>
              </a:solidFill>
            </a:endParaRP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84357928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reserve="1">
  <p:cSld name="4_Title Slide">
    <p:bg>
      <p:bgPr>
        <a:solidFill>
          <a:schemeClr val="bg1"/>
        </a:solidFill>
        <a:effectLst/>
      </p:bgPr>
    </p:bg>
    <p:spTree>
      <p:nvGrpSpPr>
        <p:cNvPr id="1" name=""/>
        <p:cNvGrpSpPr/>
        <p:nvPr/>
      </p:nvGrpSpPr>
      <p:grpSpPr>
        <a:xfrm>
          <a:off x="0" y="0"/>
          <a:ext cx="0" cy="0"/>
          <a:chOff x="0" y="0"/>
          <a:chExt cx="0" cy="0"/>
        </a:xfrm>
      </p:grpSpPr>
      <p:sp>
        <p:nvSpPr>
          <p:cNvPr id="34822" name="Rectangle 6"/>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grpSp>
        <p:nvGrpSpPr>
          <p:cNvPr id="34823" name="Group 7"/>
          <p:cNvGrpSpPr>
            <a:grpSpLocks/>
          </p:cNvGrpSpPr>
          <p:nvPr userDrawn="1"/>
        </p:nvGrpSpPr>
        <p:grpSpPr bwMode="auto">
          <a:xfrm>
            <a:off x="4033838" y="3375025"/>
            <a:ext cx="2355850" cy="352425"/>
            <a:chOff x="4063" y="2126"/>
            <a:chExt cx="1484" cy="222"/>
          </a:xfrm>
        </p:grpSpPr>
        <p:sp>
          <p:nvSpPr>
            <p:cNvPr id="34824" name="Freeform 8"/>
            <p:cNvSpPr>
              <a:spLocks/>
            </p:cNvSpPr>
            <p:nvPr userDrawn="1"/>
          </p:nvSpPr>
          <p:spPr bwMode="invGray">
            <a:xfrm>
              <a:off x="4467"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34825" name="Freeform 9"/>
            <p:cNvSpPr>
              <a:spLocks/>
            </p:cNvSpPr>
            <p:nvPr userDrawn="1"/>
          </p:nvSpPr>
          <p:spPr bwMode="invGray">
            <a:xfrm>
              <a:off x="5226"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34826" name="Freeform 10"/>
            <p:cNvSpPr>
              <a:spLocks noEditPoints="1"/>
            </p:cNvSpPr>
            <p:nvPr userDrawn="1"/>
          </p:nvSpPr>
          <p:spPr bwMode="invGray">
            <a:xfrm>
              <a:off x="4289"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34827" name="Freeform 11"/>
            <p:cNvSpPr>
              <a:spLocks/>
            </p:cNvSpPr>
            <p:nvPr userDrawn="1"/>
          </p:nvSpPr>
          <p:spPr bwMode="invGray">
            <a:xfrm>
              <a:off x="4529"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34828" name="Freeform 12"/>
            <p:cNvSpPr>
              <a:spLocks/>
            </p:cNvSpPr>
            <p:nvPr userDrawn="1"/>
          </p:nvSpPr>
          <p:spPr bwMode="invGray">
            <a:xfrm>
              <a:off x="4453"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34829" name="Freeform 13"/>
            <p:cNvSpPr>
              <a:spLocks noEditPoints="1"/>
            </p:cNvSpPr>
            <p:nvPr userDrawn="1"/>
          </p:nvSpPr>
          <p:spPr bwMode="invGray">
            <a:xfrm>
              <a:off x="5048"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34830" name="Freeform 14"/>
            <p:cNvSpPr>
              <a:spLocks/>
            </p:cNvSpPr>
            <p:nvPr userDrawn="1"/>
          </p:nvSpPr>
          <p:spPr bwMode="invGray">
            <a:xfrm>
              <a:off x="5288"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34831" name="Freeform 15"/>
            <p:cNvSpPr>
              <a:spLocks/>
            </p:cNvSpPr>
            <p:nvPr userDrawn="1"/>
          </p:nvSpPr>
          <p:spPr bwMode="invGray">
            <a:xfrm>
              <a:off x="5212"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34832" name="Freeform 16"/>
            <p:cNvSpPr>
              <a:spLocks noEditPoints="1"/>
            </p:cNvSpPr>
            <p:nvPr userDrawn="1"/>
          </p:nvSpPr>
          <p:spPr bwMode="invGray">
            <a:xfrm>
              <a:off x="4636"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34833" name="Freeform 17"/>
            <p:cNvSpPr>
              <a:spLocks noEditPoints="1"/>
            </p:cNvSpPr>
            <p:nvPr userDrawn="1"/>
          </p:nvSpPr>
          <p:spPr bwMode="invGray">
            <a:xfrm>
              <a:off x="5395"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34834" name="Freeform 18"/>
            <p:cNvSpPr>
              <a:spLocks noEditPoints="1"/>
            </p:cNvSpPr>
            <p:nvPr userDrawn="1"/>
          </p:nvSpPr>
          <p:spPr bwMode="invGray">
            <a:xfrm>
              <a:off x="4825"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sp>
          <p:nvSpPr>
            <p:cNvPr id="34835" name="Freeform 19"/>
            <p:cNvSpPr>
              <a:spLocks noEditPoints="1"/>
            </p:cNvSpPr>
            <p:nvPr userDrawn="1"/>
          </p:nvSpPr>
          <p:spPr bwMode="invGray">
            <a:xfrm>
              <a:off x="4063"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229239837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itle" preserve="1">
  <p:cSld name="10_Title Slide">
    <p:bg>
      <p:bgPr>
        <a:solidFill>
          <a:schemeClr val="bg1"/>
        </a:solidFill>
        <a:effectLst/>
      </p:bgPr>
    </p:bg>
    <p:spTree>
      <p:nvGrpSpPr>
        <p:cNvPr id="1" name=""/>
        <p:cNvGrpSpPr/>
        <p:nvPr/>
      </p:nvGrpSpPr>
      <p:grpSpPr>
        <a:xfrm>
          <a:off x="0" y="0"/>
          <a:ext cx="0" cy="0"/>
          <a:chOff x="0" y="0"/>
          <a:chExt cx="0" cy="0"/>
        </a:xfrm>
      </p:grpSpPr>
      <p:sp>
        <p:nvSpPr>
          <p:cNvPr id="34822" name="Rectangle 6"/>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spTree>
    <p:extLst>
      <p:ext uri="{BB962C8B-B14F-4D97-AF65-F5344CB8AC3E}">
        <p14:creationId xmlns:p14="http://schemas.microsoft.com/office/powerpoint/2010/main" val="148974438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3_Title and Content">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8EB9E0"/>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8EB9E0"/>
                </a:solidFill>
              </a:defRPr>
            </a:lvl2pPr>
            <a:lvl3pPr>
              <a:defRPr sz="2800">
                <a:solidFill>
                  <a:srgbClr val="8EB9E0"/>
                </a:solidFill>
              </a:defRPr>
            </a:lvl3pPr>
            <a:lvl4pPr>
              <a:defRPr sz="2800">
                <a:solidFill>
                  <a:srgbClr val="8EB9E0"/>
                </a:solidFill>
              </a:defRPr>
            </a:lvl4pPr>
            <a:lvl5pPr>
              <a:defRPr sz="2800">
                <a:solidFill>
                  <a:srgbClr val="8EB9E0"/>
                </a:solidFill>
              </a:defRPr>
            </a:lvl5pPr>
            <a:lvl6pPr marL="1440000" indent="-360000">
              <a:defRPr sz="2800">
                <a:solidFill>
                  <a:srgbClr val="8EB9E0"/>
                </a:solidFill>
              </a:defRPr>
            </a:lvl6pPr>
            <a:lvl7pPr marL="1800000" indent="-360000">
              <a:defRPr sz="2800">
                <a:solidFill>
                  <a:srgbClr val="8EB9E0"/>
                </a:solidFill>
              </a:defRPr>
            </a:lvl7pPr>
            <a:lvl8pPr>
              <a:defRPr sz="2800">
                <a:solidFill>
                  <a:srgbClr val="8EB9E0"/>
                </a:solidFill>
              </a:defRPr>
            </a:lvl8pPr>
            <a:lvl9pPr>
              <a:defRPr sz="2800">
                <a:solidFill>
                  <a:srgbClr val="8EB9E0"/>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C8D5EC"/>
                </a:solidFill>
              </a:defRPr>
            </a:lvl1pPr>
          </a:lstStyle>
          <a:p>
            <a:endParaRPr lang="en-GB" dirty="0"/>
          </a:p>
        </p:txBody>
      </p:sp>
      <p:sp>
        <p:nvSpPr>
          <p:cNvPr id="5" name="Slide Number Placeholder 4"/>
          <p:cNvSpPr>
            <a:spLocks noGrp="1"/>
          </p:cNvSpPr>
          <p:nvPr>
            <p:ph type="sldNum" sz="quarter" idx="11"/>
          </p:nvPr>
        </p:nvSpPr>
        <p:spPr/>
        <p:txBody>
          <a:bodyPr/>
          <a:lstStyle>
            <a:lvl1pPr>
              <a:defRPr>
                <a:solidFill>
                  <a:srgbClr val="C8D5EC"/>
                </a:solidFill>
              </a:defRPr>
            </a:lvl1pPr>
          </a:lstStyle>
          <a:p>
            <a:r>
              <a:rPr lang="en-GB" dirty="0"/>
              <a:t>Page </a:t>
            </a:r>
            <a:fld id="{0C7D1B73-E000-4B87-870C-07BCD32C3451}"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C8D5EC"/>
                </a:solidFill>
              </a:defRPr>
            </a:lvl1pPr>
          </a:lstStyle>
          <a:p>
            <a:endParaRPr lang="en-GB" dirty="0"/>
          </a:p>
        </p:txBody>
      </p:sp>
      <p:grpSp>
        <p:nvGrpSpPr>
          <p:cNvPr id="19" name="Group 38"/>
          <p:cNvGrpSpPr>
            <a:grpSpLocks/>
          </p:cNvGrpSpPr>
          <p:nvPr userDrawn="1"/>
        </p:nvGrpSpPr>
        <p:grpSpPr bwMode="auto">
          <a:xfrm>
            <a:off x="7186613" y="6419850"/>
            <a:ext cx="1500187" cy="265113"/>
            <a:chOff x="385" y="949"/>
            <a:chExt cx="4036" cy="712"/>
          </a:xfrm>
        </p:grpSpPr>
        <p:sp>
          <p:nvSpPr>
            <p:cNvPr id="20"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1"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2"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3"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4"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5"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6"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7"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8"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29"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30"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257075089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itle" preserve="1">
  <p:cSld name="5_Title Slide">
    <p:bg>
      <p:bgPr>
        <a:solidFill>
          <a:schemeClr val="bg1"/>
        </a:solidFill>
        <a:effectLst/>
      </p:bgPr>
    </p:bg>
    <p:spTree>
      <p:nvGrpSpPr>
        <p:cNvPr id="1" name=""/>
        <p:cNvGrpSpPr/>
        <p:nvPr/>
      </p:nvGrpSpPr>
      <p:grpSpPr>
        <a:xfrm>
          <a:off x="0" y="0"/>
          <a:ext cx="0" cy="0"/>
          <a:chOff x="0" y="0"/>
          <a:chExt cx="0" cy="0"/>
        </a:xfrm>
      </p:grpSpPr>
      <p:sp>
        <p:nvSpPr>
          <p:cNvPr id="128005" name="Rectangle 5"/>
          <p:cNvSpPr>
            <a:spLocks noGrp="1" noChangeArrowheads="1"/>
          </p:cNvSpPr>
          <p:nvPr>
            <p:ph type="ctrTitle"/>
          </p:nvPr>
        </p:nvSpPr>
        <p:spPr>
          <a:xfrm>
            <a:off x="2830513" y="2349500"/>
            <a:ext cx="4606925" cy="1470025"/>
          </a:xfrm>
        </p:spPr>
        <p:txBody>
          <a:bodyPr/>
          <a:lstStyle>
            <a:lvl1pPr>
              <a:defRPr>
                <a:solidFill>
                  <a:srgbClr val="FFFFFF"/>
                </a:solidFill>
              </a:defRPr>
            </a:lvl1pPr>
          </a:lstStyle>
          <a:p>
            <a:pPr lvl="0"/>
            <a:r>
              <a:rPr lang="en-GB" noProof="0"/>
              <a:t>Click to edit Master title style</a:t>
            </a:r>
          </a:p>
        </p:txBody>
      </p:sp>
      <p:sp>
        <p:nvSpPr>
          <p:cNvPr id="128006" name="Rectangle 6"/>
          <p:cNvSpPr>
            <a:spLocks noGrp="1" noChangeArrowheads="1"/>
          </p:cNvSpPr>
          <p:nvPr>
            <p:ph type="subTitle" idx="1"/>
          </p:nvPr>
        </p:nvSpPr>
        <p:spPr>
          <a:xfrm>
            <a:off x="2830513" y="4076700"/>
            <a:ext cx="4608512" cy="1512888"/>
          </a:xfrm>
        </p:spPr>
        <p:txBody>
          <a:bodyPr/>
          <a:lstStyle>
            <a:lvl1pPr>
              <a:defRPr sz="2000">
                <a:solidFill>
                  <a:srgbClr val="FFFFFF"/>
                </a:solidFill>
              </a:defRPr>
            </a:lvl1pPr>
          </a:lstStyle>
          <a:p>
            <a:pPr lvl="0"/>
            <a:r>
              <a:rPr lang="en-GB" noProof="0"/>
              <a:t>Click to edit Master subtitle style</a:t>
            </a:r>
          </a:p>
        </p:txBody>
      </p:sp>
      <p:grpSp>
        <p:nvGrpSpPr>
          <p:cNvPr id="128007" name="Group 7"/>
          <p:cNvGrpSpPr>
            <a:grpSpLocks/>
          </p:cNvGrpSpPr>
          <p:nvPr userDrawn="1"/>
        </p:nvGrpSpPr>
        <p:grpSpPr bwMode="auto">
          <a:xfrm>
            <a:off x="358775" y="2413000"/>
            <a:ext cx="2338388" cy="352425"/>
            <a:chOff x="452" y="2126"/>
            <a:chExt cx="1473" cy="222"/>
          </a:xfrm>
        </p:grpSpPr>
        <p:sp>
          <p:nvSpPr>
            <p:cNvPr id="128008" name="Freeform 8"/>
            <p:cNvSpPr>
              <a:spLocks/>
            </p:cNvSpPr>
            <p:nvPr userDrawn="1"/>
          </p:nvSpPr>
          <p:spPr bwMode="invGray">
            <a:xfrm>
              <a:off x="630"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8009" name="Freeform 9"/>
            <p:cNvSpPr>
              <a:spLocks/>
            </p:cNvSpPr>
            <p:nvPr userDrawn="1"/>
          </p:nvSpPr>
          <p:spPr bwMode="invGray">
            <a:xfrm>
              <a:off x="1389"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8010" name="Freeform 10"/>
            <p:cNvSpPr>
              <a:spLocks noEditPoints="1"/>
            </p:cNvSpPr>
            <p:nvPr userDrawn="1"/>
          </p:nvSpPr>
          <p:spPr bwMode="invGray">
            <a:xfrm>
              <a:off x="452"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8011" name="Freeform 11"/>
            <p:cNvSpPr>
              <a:spLocks/>
            </p:cNvSpPr>
            <p:nvPr userDrawn="1"/>
          </p:nvSpPr>
          <p:spPr bwMode="invGray">
            <a:xfrm>
              <a:off x="692"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8012" name="Freeform 12"/>
            <p:cNvSpPr>
              <a:spLocks/>
            </p:cNvSpPr>
            <p:nvPr userDrawn="1"/>
          </p:nvSpPr>
          <p:spPr bwMode="invGray">
            <a:xfrm>
              <a:off x="616"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8013" name="Freeform 13"/>
            <p:cNvSpPr>
              <a:spLocks noEditPoints="1"/>
            </p:cNvSpPr>
            <p:nvPr userDrawn="1"/>
          </p:nvSpPr>
          <p:spPr bwMode="invGray">
            <a:xfrm>
              <a:off x="1211"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8014" name="Freeform 14"/>
            <p:cNvSpPr>
              <a:spLocks/>
            </p:cNvSpPr>
            <p:nvPr userDrawn="1"/>
          </p:nvSpPr>
          <p:spPr bwMode="invGray">
            <a:xfrm>
              <a:off x="1451"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8015" name="Freeform 15"/>
            <p:cNvSpPr>
              <a:spLocks/>
            </p:cNvSpPr>
            <p:nvPr userDrawn="1"/>
          </p:nvSpPr>
          <p:spPr bwMode="invGray">
            <a:xfrm>
              <a:off x="1375"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8016" name="Freeform 16"/>
            <p:cNvSpPr>
              <a:spLocks noEditPoints="1"/>
            </p:cNvSpPr>
            <p:nvPr userDrawn="1"/>
          </p:nvSpPr>
          <p:spPr bwMode="invGray">
            <a:xfrm>
              <a:off x="799"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8017" name="Freeform 17"/>
            <p:cNvSpPr>
              <a:spLocks noEditPoints="1"/>
            </p:cNvSpPr>
            <p:nvPr userDrawn="1"/>
          </p:nvSpPr>
          <p:spPr bwMode="invGray">
            <a:xfrm>
              <a:off x="1558"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8018" name="Freeform 18"/>
            <p:cNvSpPr>
              <a:spLocks noEditPoints="1"/>
            </p:cNvSpPr>
            <p:nvPr userDrawn="1"/>
          </p:nvSpPr>
          <p:spPr bwMode="invGray">
            <a:xfrm>
              <a:off x="988"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sp>
          <p:nvSpPr>
            <p:cNvPr id="128019" name="Freeform 19"/>
            <p:cNvSpPr>
              <a:spLocks noEditPoints="1"/>
            </p:cNvSpPr>
            <p:nvPr userDrawn="1"/>
          </p:nvSpPr>
          <p:spPr bwMode="invGray">
            <a:xfrm>
              <a:off x="1747"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105426379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9898BC"/>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9898BC"/>
                </a:solidFill>
              </a:defRPr>
            </a:lvl2pPr>
            <a:lvl3pPr>
              <a:defRPr sz="2800">
                <a:solidFill>
                  <a:srgbClr val="9898BC"/>
                </a:solidFill>
              </a:defRPr>
            </a:lvl3pPr>
            <a:lvl4pPr>
              <a:defRPr sz="2800">
                <a:solidFill>
                  <a:srgbClr val="9898BC"/>
                </a:solidFill>
              </a:defRPr>
            </a:lvl4pPr>
            <a:lvl5pPr>
              <a:defRPr sz="2800">
                <a:solidFill>
                  <a:srgbClr val="9898BC"/>
                </a:solidFill>
              </a:defRPr>
            </a:lvl5pPr>
            <a:lvl6pPr marL="1440000" indent="-360000">
              <a:defRPr sz="2800">
                <a:solidFill>
                  <a:srgbClr val="9898BC"/>
                </a:solidFill>
              </a:defRPr>
            </a:lvl6pPr>
            <a:lvl7pPr marL="1800000" indent="-360000">
              <a:defRPr sz="2800">
                <a:solidFill>
                  <a:srgbClr val="9898BC"/>
                </a:solidFill>
              </a:defRPr>
            </a:lvl7pPr>
            <a:lvl8pPr>
              <a:defRPr sz="2800">
                <a:solidFill>
                  <a:srgbClr val="9898BC"/>
                </a:solidFill>
              </a:defRPr>
            </a:lvl8pPr>
            <a:lvl9pPr>
              <a:defRPr sz="2800">
                <a:solidFill>
                  <a:srgbClr val="9898BC"/>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C3C1D5"/>
                </a:solidFill>
              </a:defRPr>
            </a:lvl1pPr>
          </a:lstStyle>
          <a:p>
            <a:endParaRPr lang="en-GB" dirty="0"/>
          </a:p>
        </p:txBody>
      </p:sp>
      <p:sp>
        <p:nvSpPr>
          <p:cNvPr id="5" name="Slide Number Placeholder 4"/>
          <p:cNvSpPr>
            <a:spLocks noGrp="1"/>
          </p:cNvSpPr>
          <p:nvPr>
            <p:ph type="sldNum" sz="quarter" idx="11"/>
          </p:nvPr>
        </p:nvSpPr>
        <p:spPr/>
        <p:txBody>
          <a:bodyPr/>
          <a:lstStyle>
            <a:lvl1pPr>
              <a:defRPr>
                <a:solidFill>
                  <a:srgbClr val="C3C1D5"/>
                </a:solidFill>
              </a:defRPr>
            </a:lvl1pPr>
          </a:lstStyle>
          <a:p>
            <a:r>
              <a:rPr lang="en-GB" dirty="0"/>
              <a:t>Page </a:t>
            </a:r>
            <a:fld id="{40860827-67CF-4F66-8108-D7826BCB22EA}"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C3C1D5"/>
                </a:solidFill>
              </a:defRPr>
            </a:lvl1pPr>
          </a:lstStyle>
          <a:p>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326299100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accent2"/>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ctrTitle"/>
          </p:nvPr>
        </p:nvSpPr>
        <p:spPr>
          <a:xfrm>
            <a:off x="468313" y="3141663"/>
            <a:ext cx="8207375" cy="606425"/>
          </a:xfrm>
        </p:spPr>
        <p:txBody>
          <a:bodyPr anchor="b"/>
          <a:lstStyle>
            <a:lvl1pPr>
              <a:defRPr>
                <a:solidFill>
                  <a:srgbClr val="FFFFFF"/>
                </a:solidFill>
              </a:defRPr>
            </a:lvl1pPr>
          </a:lstStyle>
          <a:p>
            <a:pPr lvl="0"/>
            <a:r>
              <a:rPr lang="en-GB" noProof="0"/>
              <a:t>Click to edit Master title style</a:t>
            </a:r>
          </a:p>
        </p:txBody>
      </p:sp>
      <p:sp>
        <p:nvSpPr>
          <p:cNvPr id="11267" name="Rectangle 3"/>
          <p:cNvSpPr>
            <a:spLocks noGrp="1" noChangeArrowheads="1"/>
          </p:cNvSpPr>
          <p:nvPr>
            <p:ph type="subTitle" idx="1"/>
          </p:nvPr>
        </p:nvSpPr>
        <p:spPr>
          <a:xfrm>
            <a:off x="468313" y="4076700"/>
            <a:ext cx="8207375" cy="1512888"/>
          </a:xfrm>
        </p:spPr>
        <p:txBody>
          <a:bodyPr/>
          <a:lstStyle>
            <a:lvl1pPr>
              <a:defRPr sz="2000">
                <a:solidFill>
                  <a:srgbClr val="FFFFFF"/>
                </a:solidFill>
              </a:defRPr>
            </a:lvl1pPr>
          </a:lstStyle>
          <a:p>
            <a:pPr lvl="0"/>
            <a:r>
              <a:rPr lang="en-GB" noProof="0"/>
              <a:t>Click to edit Master subtitle style</a:t>
            </a: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5_Title and Content">
    <p:bg>
      <p:bgPr>
        <a:solidFill>
          <a:srgbClr val="4E6293"/>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A6B0C9"/>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solidFill>
                  <a:schemeClr val="accent2"/>
                </a:solidFill>
              </a:defRPr>
            </a:lvl1pPr>
            <a:lvl2pPr>
              <a:defRPr sz="2800">
                <a:solidFill>
                  <a:srgbClr val="A6B0C9"/>
                </a:solidFill>
              </a:defRPr>
            </a:lvl2pPr>
            <a:lvl3pPr>
              <a:defRPr sz="2800">
                <a:solidFill>
                  <a:srgbClr val="A6B0C9"/>
                </a:solidFill>
              </a:defRPr>
            </a:lvl3pPr>
            <a:lvl4pPr>
              <a:defRPr sz="2800">
                <a:solidFill>
                  <a:srgbClr val="A6B0C9"/>
                </a:solidFill>
              </a:defRPr>
            </a:lvl4pPr>
            <a:lvl5pPr>
              <a:defRPr sz="2800">
                <a:solidFill>
                  <a:srgbClr val="A6B0C9"/>
                </a:solidFill>
              </a:defRPr>
            </a:lvl5pPr>
            <a:lvl6pPr marL="1440000" indent="-360000">
              <a:defRPr sz="2800">
                <a:solidFill>
                  <a:srgbClr val="A6B0C9"/>
                </a:solidFill>
              </a:defRPr>
            </a:lvl6pPr>
            <a:lvl7pPr marL="1800000" indent="-360000">
              <a:defRPr sz="2800">
                <a:solidFill>
                  <a:srgbClr val="A6B0C9"/>
                </a:solidFill>
              </a:defRPr>
            </a:lvl7pPr>
            <a:lvl8pPr>
              <a:defRPr sz="2800">
                <a:solidFill>
                  <a:srgbClr val="A6B0C9"/>
                </a:solidFill>
              </a:defRPr>
            </a:lvl8pPr>
            <a:lvl9pPr>
              <a:defRPr sz="2800">
                <a:solidFill>
                  <a:srgbClr val="A6B0C9"/>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GB"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CDCFDF"/>
                </a:solidFill>
              </a:defRPr>
            </a:lvl1pPr>
          </a:lstStyle>
          <a:p>
            <a:endParaRPr lang="en-GB" dirty="0"/>
          </a:p>
        </p:txBody>
      </p:sp>
      <p:sp>
        <p:nvSpPr>
          <p:cNvPr id="5" name="Slide Number Placeholder 4"/>
          <p:cNvSpPr>
            <a:spLocks noGrp="1"/>
          </p:cNvSpPr>
          <p:nvPr>
            <p:ph type="sldNum" sz="quarter" idx="11"/>
          </p:nvPr>
        </p:nvSpPr>
        <p:spPr/>
        <p:txBody>
          <a:bodyPr/>
          <a:lstStyle>
            <a:lvl1pPr>
              <a:defRPr>
                <a:solidFill>
                  <a:srgbClr val="CDCFDF"/>
                </a:solidFill>
              </a:defRPr>
            </a:lvl1pPr>
          </a:lstStyle>
          <a:p>
            <a:r>
              <a:rPr lang="en-GB" dirty="0"/>
              <a:t>Page </a:t>
            </a:r>
            <a:fld id="{DE44F9D7-B7B4-4EAB-9AF6-220D53154F77}"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CDCFDF"/>
                </a:solidFill>
              </a:defRPr>
            </a:lvl1pPr>
          </a:lstStyle>
          <a:p>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59558442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 preserve="1">
  <p:cSld name="6_Title and Content">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BDBDB6"/>
                </a:solidFill>
              </a:defRPr>
            </a:lvl1pPr>
          </a:lstStyle>
          <a:p>
            <a:r>
              <a:rPr lang="en-US"/>
              <a:t>Click to edit Master title style</a:t>
            </a:r>
            <a:endParaRPr lang="en-GB"/>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BDBDB6"/>
                </a:solidFill>
              </a:defRPr>
            </a:lvl2pPr>
            <a:lvl3pPr>
              <a:defRPr sz="2800">
                <a:solidFill>
                  <a:srgbClr val="BDBDB6"/>
                </a:solidFill>
              </a:defRPr>
            </a:lvl3pPr>
            <a:lvl4pPr>
              <a:defRPr sz="2800">
                <a:solidFill>
                  <a:srgbClr val="BDBDB6"/>
                </a:solidFill>
              </a:defRPr>
            </a:lvl4pPr>
            <a:lvl5pPr>
              <a:defRPr sz="2800">
                <a:solidFill>
                  <a:srgbClr val="BDBDB6"/>
                </a:solidFill>
              </a:defRPr>
            </a:lvl5pPr>
            <a:lvl6pPr marL="1440000" indent="-360000">
              <a:defRPr sz="2800" baseline="0">
                <a:solidFill>
                  <a:srgbClr val="BDBDB6"/>
                </a:solidFill>
              </a:defRPr>
            </a:lvl6pPr>
            <a:lvl7pPr marL="1800000" indent="-360000">
              <a:defRPr sz="2800" baseline="0">
                <a:solidFill>
                  <a:srgbClr val="BDBDB6"/>
                </a:solidFill>
              </a:defRPr>
            </a:lvl7pPr>
            <a:lvl8pPr>
              <a:defRPr sz="2800">
                <a:solidFill>
                  <a:srgbClr val="BDBDB6"/>
                </a:solidFill>
              </a:defRPr>
            </a:lvl8pPr>
            <a:lvl9pPr>
              <a:defRPr sz="2800">
                <a:solidFill>
                  <a:srgbClr val="BDBDB6"/>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DAD9D5"/>
                </a:solidFill>
              </a:defRPr>
            </a:lvl1pPr>
          </a:lstStyle>
          <a:p>
            <a:endParaRPr lang="en-GB" dirty="0"/>
          </a:p>
        </p:txBody>
      </p:sp>
      <p:sp>
        <p:nvSpPr>
          <p:cNvPr id="5" name="Slide Number Placeholder 4"/>
          <p:cNvSpPr>
            <a:spLocks noGrp="1"/>
          </p:cNvSpPr>
          <p:nvPr>
            <p:ph type="sldNum" sz="quarter" idx="11"/>
          </p:nvPr>
        </p:nvSpPr>
        <p:spPr/>
        <p:txBody>
          <a:bodyPr/>
          <a:lstStyle>
            <a:lvl1pPr>
              <a:defRPr>
                <a:solidFill>
                  <a:srgbClr val="DAD9D5"/>
                </a:solidFill>
              </a:defRPr>
            </a:lvl1pPr>
          </a:lstStyle>
          <a:p>
            <a:r>
              <a:rPr lang="en-GB" dirty="0"/>
              <a:t>Page </a:t>
            </a:r>
            <a:fld id="{6E1D4F40-FCE4-40E0-927B-8D84593340A5}"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DAD9D5"/>
                </a:solidFill>
              </a:defRPr>
            </a:lvl1pPr>
          </a:lstStyle>
          <a:p>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38721847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7_Title and Content">
    <p:bg>
      <p:bgPr>
        <a:solidFill>
          <a:srgbClr val="B5B596"/>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FFFFFF"/>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FFFFFF"/>
                </a:solidFill>
              </a:defRPr>
            </a:lvl2pPr>
            <a:lvl3pPr>
              <a:defRPr sz="2800">
                <a:solidFill>
                  <a:srgbClr val="FFFFFF"/>
                </a:solidFill>
              </a:defRPr>
            </a:lvl3pPr>
            <a:lvl4pPr>
              <a:defRPr sz="2800">
                <a:solidFill>
                  <a:srgbClr val="FFFFFF"/>
                </a:solidFill>
              </a:defRPr>
            </a:lvl4pPr>
            <a:lvl5pPr>
              <a:defRPr sz="2800">
                <a:solidFill>
                  <a:srgbClr val="FFFFFF"/>
                </a:solidFill>
              </a:defRPr>
            </a:lvl5pPr>
            <a:lvl6pPr marL="1440000" indent="-360000">
              <a:defRPr sz="2800" baseline="0">
                <a:solidFill>
                  <a:srgbClr val="FFFFFF"/>
                </a:solidFill>
              </a:defRPr>
            </a:lvl6pPr>
            <a:lvl7pPr marL="1800000" indent="-360000">
              <a:defRPr sz="2800">
                <a:solidFill>
                  <a:srgbClr val="FFFFFF"/>
                </a:solidFill>
              </a:defRPr>
            </a:lvl7pPr>
            <a:lvl8pPr>
              <a:defRPr sz="2800">
                <a:solidFill>
                  <a:srgbClr val="FFFFFF"/>
                </a:solidFill>
              </a:defRPr>
            </a:lvl8pPr>
            <a:lvl9pPr>
              <a:defRPr sz="2800">
                <a:solidFill>
                  <a:srgbClr val="FFFFFF"/>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FFFFFF"/>
                </a:solidFill>
              </a:defRPr>
            </a:lvl1pPr>
          </a:lstStyle>
          <a:p>
            <a:endParaRPr lang="en-GB" dirty="0"/>
          </a:p>
        </p:txBody>
      </p:sp>
      <p:sp>
        <p:nvSpPr>
          <p:cNvPr id="5" name="Slide Number Placeholder 4"/>
          <p:cNvSpPr>
            <a:spLocks noGrp="1"/>
          </p:cNvSpPr>
          <p:nvPr>
            <p:ph type="sldNum" sz="quarter" idx="11"/>
          </p:nvPr>
        </p:nvSpPr>
        <p:spPr/>
        <p:txBody>
          <a:bodyPr/>
          <a:lstStyle>
            <a:lvl1pPr>
              <a:defRPr>
                <a:solidFill>
                  <a:srgbClr val="FFFFFF"/>
                </a:solidFill>
              </a:defRPr>
            </a:lvl1pPr>
          </a:lstStyle>
          <a:p>
            <a:r>
              <a:rPr lang="en-GB" dirty="0"/>
              <a:t>Page </a:t>
            </a:r>
            <a:fld id="{4F7EADA4-CC8B-4E3D-93AF-253C12FED26F}"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FFFFFF"/>
                </a:solidFill>
              </a:defRPr>
            </a:lvl1pPr>
          </a:lstStyle>
          <a:p>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319173603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title" preserve="1">
  <p:cSld name="6_Title Slide">
    <p:bg>
      <p:bgPr>
        <a:solidFill>
          <a:schemeClr val="tx2"/>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ctrTitle"/>
          </p:nvPr>
        </p:nvSpPr>
        <p:spPr>
          <a:xfrm>
            <a:off x="2484438" y="476250"/>
            <a:ext cx="5399087" cy="5759450"/>
          </a:xfrm>
        </p:spPr>
        <p:txBody>
          <a:bodyPr anchor="ctr" anchorCtr="1"/>
          <a:lstStyle>
            <a:lvl1pPr algn="r">
              <a:defRPr sz="4400" i="1">
                <a:solidFill>
                  <a:srgbClr val="DAD9D5"/>
                </a:solidFill>
              </a:defRPr>
            </a:lvl1pPr>
          </a:lstStyle>
          <a:p>
            <a:pPr lvl="0"/>
            <a:r>
              <a:rPr lang="en-GB" noProof="0" dirty="0"/>
              <a:t>Click to edit Master title style</a:t>
            </a:r>
          </a:p>
        </p:txBody>
      </p:sp>
      <p:sp>
        <p:nvSpPr>
          <p:cNvPr id="88067" name="Rectangle 3"/>
          <p:cNvSpPr>
            <a:spLocks noGrp="1" noChangeArrowheads="1"/>
          </p:cNvSpPr>
          <p:nvPr>
            <p:ph type="subTitle" idx="1"/>
          </p:nvPr>
        </p:nvSpPr>
        <p:spPr>
          <a:xfrm>
            <a:off x="1042988" y="476250"/>
            <a:ext cx="6842125" cy="504825"/>
          </a:xfrm>
        </p:spPr>
        <p:txBody>
          <a:bodyPr/>
          <a:lstStyle>
            <a:lvl1pPr>
              <a:defRPr sz="1800">
                <a:solidFill>
                  <a:srgbClr val="DAD9D5"/>
                </a:solidFill>
              </a:defRPr>
            </a:lvl1pPr>
          </a:lstStyle>
          <a:p>
            <a:pPr lvl="0"/>
            <a:r>
              <a:rPr lang="en-GB" noProof="0" dirty="0"/>
              <a:t>Click to edit Master subtitle style</a:t>
            </a:r>
          </a:p>
        </p:txBody>
      </p:sp>
      <p:grpSp>
        <p:nvGrpSpPr>
          <p:cNvPr id="88083" name="Group 19"/>
          <p:cNvGrpSpPr>
            <a:grpSpLocks/>
          </p:cNvGrpSpPr>
          <p:nvPr userDrawn="1"/>
        </p:nvGrpSpPr>
        <p:grpSpPr bwMode="auto">
          <a:xfrm>
            <a:off x="7188200" y="6421438"/>
            <a:ext cx="1500188" cy="265112"/>
            <a:chOff x="930" y="391"/>
            <a:chExt cx="4036" cy="712"/>
          </a:xfrm>
        </p:grpSpPr>
        <p:sp>
          <p:nvSpPr>
            <p:cNvPr id="88084" name="Freeform 20"/>
            <p:cNvSpPr>
              <a:spLocks/>
            </p:cNvSpPr>
            <p:nvPr/>
          </p:nvSpPr>
          <p:spPr bwMode="invGray">
            <a:xfrm>
              <a:off x="1502" y="444"/>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88085" name="Freeform 21"/>
            <p:cNvSpPr>
              <a:spLocks/>
            </p:cNvSpPr>
            <p:nvPr/>
          </p:nvSpPr>
          <p:spPr bwMode="invGray">
            <a:xfrm>
              <a:off x="3936" y="444"/>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88086" name="Freeform 22"/>
            <p:cNvSpPr>
              <a:spLocks noEditPoints="1"/>
            </p:cNvSpPr>
            <p:nvPr/>
          </p:nvSpPr>
          <p:spPr bwMode="invGray">
            <a:xfrm>
              <a:off x="930" y="468"/>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88087" name="Freeform 23"/>
            <p:cNvSpPr>
              <a:spLocks/>
            </p:cNvSpPr>
            <p:nvPr/>
          </p:nvSpPr>
          <p:spPr bwMode="invGray">
            <a:xfrm>
              <a:off x="1700" y="618"/>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88088" name="Freeform 24"/>
            <p:cNvSpPr>
              <a:spLocks/>
            </p:cNvSpPr>
            <p:nvPr/>
          </p:nvSpPr>
          <p:spPr bwMode="invGray">
            <a:xfrm>
              <a:off x="1456" y="643"/>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88089" name="Freeform 25"/>
            <p:cNvSpPr>
              <a:spLocks noEditPoints="1"/>
            </p:cNvSpPr>
            <p:nvPr/>
          </p:nvSpPr>
          <p:spPr bwMode="invGray">
            <a:xfrm>
              <a:off x="3364" y="468"/>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88090" name="Freeform 26"/>
            <p:cNvSpPr>
              <a:spLocks/>
            </p:cNvSpPr>
            <p:nvPr/>
          </p:nvSpPr>
          <p:spPr bwMode="invGray">
            <a:xfrm>
              <a:off x="4134" y="618"/>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88091" name="Freeform 27"/>
            <p:cNvSpPr>
              <a:spLocks/>
            </p:cNvSpPr>
            <p:nvPr/>
          </p:nvSpPr>
          <p:spPr bwMode="invGray">
            <a:xfrm>
              <a:off x="3890" y="643"/>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88092" name="Freeform 28"/>
            <p:cNvSpPr>
              <a:spLocks noEditPoints="1"/>
            </p:cNvSpPr>
            <p:nvPr/>
          </p:nvSpPr>
          <p:spPr bwMode="invGray">
            <a:xfrm>
              <a:off x="2044" y="404"/>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88093" name="Freeform 29"/>
            <p:cNvSpPr>
              <a:spLocks noEditPoints="1"/>
            </p:cNvSpPr>
            <p:nvPr/>
          </p:nvSpPr>
          <p:spPr bwMode="invGray">
            <a:xfrm>
              <a:off x="4478" y="404"/>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88094" name="Freeform 30"/>
            <p:cNvSpPr>
              <a:spLocks noEditPoints="1"/>
            </p:cNvSpPr>
            <p:nvPr/>
          </p:nvSpPr>
          <p:spPr bwMode="invGray">
            <a:xfrm>
              <a:off x="2651" y="391"/>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40950517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itle" preserve="1">
  <p:cSld name="7_Title Slide">
    <p:bg>
      <p:bgPr>
        <a:solidFill>
          <a:schemeClr val="bg1"/>
        </a:solidFill>
        <a:effectLst/>
      </p:bgPr>
    </p:bg>
    <p:spTree>
      <p:nvGrpSpPr>
        <p:cNvPr id="1" name=""/>
        <p:cNvGrpSpPr/>
        <p:nvPr/>
      </p:nvGrpSpPr>
      <p:grpSpPr>
        <a:xfrm>
          <a:off x="0" y="0"/>
          <a:ext cx="0" cy="0"/>
          <a:chOff x="0" y="0"/>
          <a:chExt cx="0" cy="0"/>
        </a:xfrm>
      </p:grpSpPr>
      <p:sp>
        <p:nvSpPr>
          <p:cNvPr id="94210" name="Rectangle 2"/>
          <p:cNvSpPr>
            <a:spLocks noGrp="1" noChangeArrowheads="1"/>
          </p:cNvSpPr>
          <p:nvPr>
            <p:ph type="ctrTitle"/>
          </p:nvPr>
        </p:nvSpPr>
        <p:spPr>
          <a:xfrm>
            <a:off x="2484438" y="476250"/>
            <a:ext cx="5399087" cy="5759450"/>
          </a:xfrm>
        </p:spPr>
        <p:txBody>
          <a:bodyPr anchor="ctr" anchorCtr="1"/>
          <a:lstStyle>
            <a:lvl1pPr algn="r">
              <a:defRPr sz="4400" i="1">
                <a:solidFill>
                  <a:srgbClr val="C3C1D5"/>
                </a:solidFill>
              </a:defRPr>
            </a:lvl1pPr>
          </a:lstStyle>
          <a:p>
            <a:pPr lvl="0"/>
            <a:r>
              <a:rPr lang="en-GB" noProof="0"/>
              <a:t>Click to edit Master title style</a:t>
            </a:r>
          </a:p>
        </p:txBody>
      </p:sp>
      <p:sp>
        <p:nvSpPr>
          <p:cNvPr id="94211" name="Rectangle 3"/>
          <p:cNvSpPr>
            <a:spLocks noGrp="1" noChangeArrowheads="1"/>
          </p:cNvSpPr>
          <p:nvPr>
            <p:ph type="subTitle" idx="1"/>
          </p:nvPr>
        </p:nvSpPr>
        <p:spPr>
          <a:xfrm>
            <a:off x="1042988" y="476250"/>
            <a:ext cx="6842125" cy="504825"/>
          </a:xfrm>
        </p:spPr>
        <p:txBody>
          <a:bodyPr/>
          <a:lstStyle>
            <a:lvl1pPr>
              <a:defRPr sz="1800">
                <a:solidFill>
                  <a:srgbClr val="C3C1D5"/>
                </a:solidFill>
              </a:defRPr>
            </a:lvl1pPr>
          </a:lstStyle>
          <a:p>
            <a:pPr lvl="0"/>
            <a:r>
              <a:rPr lang="en-GB" noProof="0"/>
              <a:t>Click to edit Master subtitle style</a:t>
            </a:r>
          </a:p>
        </p:txBody>
      </p:sp>
      <p:grpSp>
        <p:nvGrpSpPr>
          <p:cNvPr id="94226" name="Group 18"/>
          <p:cNvGrpSpPr>
            <a:grpSpLocks/>
          </p:cNvGrpSpPr>
          <p:nvPr userDrawn="1"/>
        </p:nvGrpSpPr>
        <p:grpSpPr bwMode="auto">
          <a:xfrm>
            <a:off x="7188200" y="6421438"/>
            <a:ext cx="1500188" cy="265112"/>
            <a:chOff x="930" y="391"/>
            <a:chExt cx="4036" cy="712"/>
          </a:xfrm>
        </p:grpSpPr>
        <p:sp>
          <p:nvSpPr>
            <p:cNvPr id="94227" name="Freeform 19"/>
            <p:cNvSpPr>
              <a:spLocks/>
            </p:cNvSpPr>
            <p:nvPr/>
          </p:nvSpPr>
          <p:spPr bwMode="invGray">
            <a:xfrm>
              <a:off x="1502" y="444"/>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4228" name="Freeform 20"/>
            <p:cNvSpPr>
              <a:spLocks/>
            </p:cNvSpPr>
            <p:nvPr/>
          </p:nvSpPr>
          <p:spPr bwMode="invGray">
            <a:xfrm>
              <a:off x="3936" y="444"/>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4229" name="Freeform 21"/>
            <p:cNvSpPr>
              <a:spLocks noEditPoints="1"/>
            </p:cNvSpPr>
            <p:nvPr/>
          </p:nvSpPr>
          <p:spPr bwMode="invGray">
            <a:xfrm>
              <a:off x="930" y="468"/>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4230" name="Freeform 22"/>
            <p:cNvSpPr>
              <a:spLocks/>
            </p:cNvSpPr>
            <p:nvPr/>
          </p:nvSpPr>
          <p:spPr bwMode="invGray">
            <a:xfrm>
              <a:off x="1700" y="618"/>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4231" name="Freeform 23"/>
            <p:cNvSpPr>
              <a:spLocks/>
            </p:cNvSpPr>
            <p:nvPr/>
          </p:nvSpPr>
          <p:spPr bwMode="invGray">
            <a:xfrm>
              <a:off x="1456" y="643"/>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4232" name="Freeform 24"/>
            <p:cNvSpPr>
              <a:spLocks noEditPoints="1"/>
            </p:cNvSpPr>
            <p:nvPr/>
          </p:nvSpPr>
          <p:spPr bwMode="invGray">
            <a:xfrm>
              <a:off x="3364" y="468"/>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4233" name="Freeform 25"/>
            <p:cNvSpPr>
              <a:spLocks/>
            </p:cNvSpPr>
            <p:nvPr/>
          </p:nvSpPr>
          <p:spPr bwMode="invGray">
            <a:xfrm>
              <a:off x="4134" y="618"/>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4234" name="Freeform 26"/>
            <p:cNvSpPr>
              <a:spLocks/>
            </p:cNvSpPr>
            <p:nvPr/>
          </p:nvSpPr>
          <p:spPr bwMode="invGray">
            <a:xfrm>
              <a:off x="3890" y="643"/>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4235" name="Freeform 27"/>
            <p:cNvSpPr>
              <a:spLocks noEditPoints="1"/>
            </p:cNvSpPr>
            <p:nvPr/>
          </p:nvSpPr>
          <p:spPr bwMode="invGray">
            <a:xfrm>
              <a:off x="2044" y="404"/>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4236" name="Freeform 28"/>
            <p:cNvSpPr>
              <a:spLocks noEditPoints="1"/>
            </p:cNvSpPr>
            <p:nvPr/>
          </p:nvSpPr>
          <p:spPr bwMode="invGray">
            <a:xfrm>
              <a:off x="4478" y="404"/>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4237" name="Freeform 29"/>
            <p:cNvSpPr>
              <a:spLocks noEditPoints="1"/>
            </p:cNvSpPr>
            <p:nvPr/>
          </p:nvSpPr>
          <p:spPr bwMode="invGray">
            <a:xfrm>
              <a:off x="2651" y="391"/>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191060053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endParaRPr lang="en-GB" dirty="0">
              <a:solidFill>
                <a:srgbClr val="343D41"/>
              </a:solidFill>
            </a:endParaRPr>
          </a:p>
        </p:txBody>
      </p:sp>
      <p:sp>
        <p:nvSpPr>
          <p:cNvPr id="3" name="Slide Number Placeholder 2"/>
          <p:cNvSpPr>
            <a:spLocks noGrp="1"/>
          </p:cNvSpPr>
          <p:nvPr>
            <p:ph type="sldNum" sz="quarter" idx="11"/>
          </p:nvPr>
        </p:nvSpPr>
        <p:spPr/>
        <p:txBody>
          <a:bodyPr/>
          <a:lstStyle/>
          <a:p>
            <a:r>
              <a:rPr lang="en-GB" dirty="0">
                <a:solidFill>
                  <a:srgbClr val="343D41"/>
                </a:solidFill>
              </a:rPr>
              <a:t>Page </a:t>
            </a:r>
            <a:fld id="{CBF7EA7B-66D3-4419-94A9-19F2E0C218CB}" type="slidenum">
              <a:rPr lang="en-GB" smtClean="0">
                <a:solidFill>
                  <a:srgbClr val="343D41"/>
                </a:solidFill>
              </a:rPr>
              <a:pPr/>
              <a:t>‹N°›</a:t>
            </a:fld>
            <a:endParaRPr lang="en-GB" dirty="0">
              <a:solidFill>
                <a:srgbClr val="343D41"/>
              </a:solidFill>
            </a:endParaRPr>
          </a:p>
        </p:txBody>
      </p:sp>
      <p:sp>
        <p:nvSpPr>
          <p:cNvPr id="4" name="Date Placeholder 3"/>
          <p:cNvSpPr>
            <a:spLocks noGrp="1"/>
          </p:cNvSpPr>
          <p:nvPr>
            <p:ph type="dt" sz="half" idx="12"/>
          </p:nvPr>
        </p:nvSpPr>
        <p:spPr/>
        <p:txBody>
          <a:bodyPr/>
          <a:lstStyle/>
          <a:p>
            <a:r>
              <a:rPr lang="en-GB" dirty="0">
                <a:solidFill>
                  <a:srgbClr val="343D41"/>
                </a:solidFill>
              </a:rPr>
              <a:t>© Bird &amp; Bird LLP 2015</a:t>
            </a:r>
          </a:p>
        </p:txBody>
      </p:sp>
    </p:spTree>
    <p:extLst>
      <p:ext uri="{BB962C8B-B14F-4D97-AF65-F5344CB8AC3E}">
        <p14:creationId xmlns:p14="http://schemas.microsoft.com/office/powerpoint/2010/main" val="44023866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itle" preserve="1">
  <p:cSld name="1_Title Slide">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1763713" y="2349500"/>
            <a:ext cx="4606925" cy="1470025"/>
          </a:xfrm>
        </p:spPr>
        <p:txBody>
          <a:bodyPr anchor="b"/>
          <a:lstStyle>
            <a:lvl1pPr algn="r">
              <a:defRPr>
                <a:solidFill>
                  <a:schemeClr val="tx1"/>
                </a:solidFill>
              </a:defRPr>
            </a:lvl1pPr>
          </a:lstStyle>
          <a:p>
            <a:pPr lvl="0"/>
            <a:r>
              <a:rPr lang="en-GB" noProof="0"/>
              <a:t>Click to edit Master title style</a:t>
            </a:r>
          </a:p>
        </p:txBody>
      </p:sp>
      <p:sp>
        <p:nvSpPr>
          <p:cNvPr id="7171" name="Rectangle 3"/>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grpSp>
        <p:nvGrpSpPr>
          <p:cNvPr id="7191" name="Group 23"/>
          <p:cNvGrpSpPr>
            <a:grpSpLocks/>
          </p:cNvGrpSpPr>
          <p:nvPr userDrawn="1"/>
        </p:nvGrpSpPr>
        <p:grpSpPr bwMode="auto">
          <a:xfrm>
            <a:off x="6450013" y="3375025"/>
            <a:ext cx="2355850" cy="352425"/>
            <a:chOff x="4063" y="2126"/>
            <a:chExt cx="1484" cy="222"/>
          </a:xfrm>
        </p:grpSpPr>
        <p:sp>
          <p:nvSpPr>
            <p:cNvPr id="7178" name="Freeform 10"/>
            <p:cNvSpPr>
              <a:spLocks/>
            </p:cNvSpPr>
            <p:nvPr userDrawn="1"/>
          </p:nvSpPr>
          <p:spPr bwMode="invGray">
            <a:xfrm>
              <a:off x="4467"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79" name="Freeform 11"/>
            <p:cNvSpPr>
              <a:spLocks/>
            </p:cNvSpPr>
            <p:nvPr userDrawn="1"/>
          </p:nvSpPr>
          <p:spPr bwMode="invGray">
            <a:xfrm>
              <a:off x="5226"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0" name="Freeform 12"/>
            <p:cNvSpPr>
              <a:spLocks noEditPoints="1"/>
            </p:cNvSpPr>
            <p:nvPr userDrawn="1"/>
          </p:nvSpPr>
          <p:spPr bwMode="invGray">
            <a:xfrm>
              <a:off x="4289"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1" name="Freeform 13"/>
            <p:cNvSpPr>
              <a:spLocks/>
            </p:cNvSpPr>
            <p:nvPr userDrawn="1"/>
          </p:nvSpPr>
          <p:spPr bwMode="invGray">
            <a:xfrm>
              <a:off x="4529"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2" name="Freeform 14"/>
            <p:cNvSpPr>
              <a:spLocks/>
            </p:cNvSpPr>
            <p:nvPr userDrawn="1"/>
          </p:nvSpPr>
          <p:spPr bwMode="invGray">
            <a:xfrm>
              <a:off x="4453"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3" name="Freeform 15"/>
            <p:cNvSpPr>
              <a:spLocks noEditPoints="1"/>
            </p:cNvSpPr>
            <p:nvPr userDrawn="1"/>
          </p:nvSpPr>
          <p:spPr bwMode="invGray">
            <a:xfrm>
              <a:off x="5048"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4" name="Freeform 16"/>
            <p:cNvSpPr>
              <a:spLocks/>
            </p:cNvSpPr>
            <p:nvPr userDrawn="1"/>
          </p:nvSpPr>
          <p:spPr bwMode="invGray">
            <a:xfrm>
              <a:off x="5288"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5" name="Freeform 17"/>
            <p:cNvSpPr>
              <a:spLocks/>
            </p:cNvSpPr>
            <p:nvPr userDrawn="1"/>
          </p:nvSpPr>
          <p:spPr bwMode="invGray">
            <a:xfrm>
              <a:off x="5212"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6" name="Freeform 18"/>
            <p:cNvSpPr>
              <a:spLocks noEditPoints="1"/>
            </p:cNvSpPr>
            <p:nvPr userDrawn="1"/>
          </p:nvSpPr>
          <p:spPr bwMode="invGray">
            <a:xfrm>
              <a:off x="4636"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7" name="Freeform 19"/>
            <p:cNvSpPr>
              <a:spLocks noEditPoints="1"/>
            </p:cNvSpPr>
            <p:nvPr userDrawn="1"/>
          </p:nvSpPr>
          <p:spPr bwMode="invGray">
            <a:xfrm>
              <a:off x="5395"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8" name="Freeform 20"/>
            <p:cNvSpPr>
              <a:spLocks noEditPoints="1"/>
            </p:cNvSpPr>
            <p:nvPr userDrawn="1"/>
          </p:nvSpPr>
          <p:spPr bwMode="invGray">
            <a:xfrm>
              <a:off x="4825"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7189" name="Freeform 21"/>
            <p:cNvSpPr>
              <a:spLocks noEditPoints="1"/>
            </p:cNvSpPr>
            <p:nvPr userDrawn="1"/>
          </p:nvSpPr>
          <p:spPr bwMode="invGray">
            <a:xfrm>
              <a:off x="4063"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08386293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itle" preserve="1">
  <p:cSld name="8_Title Slide">
    <p:bg>
      <p:bgPr>
        <a:solidFill>
          <a:schemeClr val="bg1"/>
        </a:solidFill>
        <a:effectLst/>
      </p:bgPr>
    </p:bg>
    <p:spTree>
      <p:nvGrpSpPr>
        <p:cNvPr id="1" name=""/>
        <p:cNvGrpSpPr/>
        <p:nvPr/>
      </p:nvGrpSpPr>
      <p:grpSpPr>
        <a:xfrm>
          <a:off x="0" y="0"/>
          <a:ext cx="0" cy="0"/>
          <a:chOff x="0" y="0"/>
          <a:chExt cx="0" cy="0"/>
        </a:xfrm>
      </p:grpSpPr>
      <p:grpSp>
        <p:nvGrpSpPr>
          <p:cNvPr id="2" name="Group 1"/>
          <p:cNvGrpSpPr/>
          <p:nvPr userDrawn="1"/>
        </p:nvGrpSpPr>
        <p:grpSpPr>
          <a:xfrm>
            <a:off x="942975" y="694280"/>
            <a:ext cx="1997075" cy="352425"/>
            <a:chOff x="6808788" y="3375025"/>
            <a:chExt cx="1997075" cy="352425"/>
          </a:xfrm>
        </p:grpSpPr>
        <p:sp>
          <p:nvSpPr>
            <p:cNvPr id="7178" name="Freeform 10"/>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79" name="Freeform 11"/>
            <p:cNvSpPr>
              <a:spLocks/>
            </p:cNvSpPr>
            <p:nvPr userDrawn="1"/>
          </p:nvSpPr>
          <p:spPr bwMode="invGray">
            <a:xfrm>
              <a:off x="8296276"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0" name="Freeform 12"/>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1" name="Freeform 13"/>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2" name="Freeform 14"/>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3" name="Freeform 15"/>
            <p:cNvSpPr>
              <a:spLocks noEditPoints="1"/>
            </p:cNvSpPr>
            <p:nvPr userDrawn="1"/>
          </p:nvSpPr>
          <p:spPr bwMode="invGray">
            <a:xfrm>
              <a:off x="8013701"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4" name="Freeform 16"/>
            <p:cNvSpPr>
              <a:spLocks/>
            </p:cNvSpPr>
            <p:nvPr userDrawn="1"/>
          </p:nvSpPr>
          <p:spPr bwMode="invGray">
            <a:xfrm>
              <a:off x="8394701"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5" name="Freeform 17"/>
            <p:cNvSpPr>
              <a:spLocks/>
            </p:cNvSpPr>
            <p:nvPr userDrawn="1"/>
          </p:nvSpPr>
          <p:spPr bwMode="invGray">
            <a:xfrm>
              <a:off x="8274051"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6" name="Freeform 18"/>
            <p:cNvSpPr>
              <a:spLocks noEditPoints="1"/>
            </p:cNvSpPr>
            <p:nvPr userDrawn="1"/>
          </p:nvSpPr>
          <p:spPr bwMode="invGray">
            <a:xfrm>
              <a:off x="7359651"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7" name="Freeform 19"/>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8" name="Freeform 20"/>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
        <p:nvSpPr>
          <p:cNvPr id="7170" name="Rectangle 2"/>
          <p:cNvSpPr>
            <a:spLocks noGrp="1" noChangeArrowheads="1"/>
          </p:cNvSpPr>
          <p:nvPr>
            <p:ph type="ctrTitle"/>
          </p:nvPr>
        </p:nvSpPr>
        <p:spPr>
          <a:xfrm>
            <a:off x="838800" y="2275200"/>
            <a:ext cx="7848000" cy="1080000"/>
          </a:xfrm>
        </p:spPr>
        <p:txBody>
          <a:bodyPr lIns="90000" tIns="46800" rIns="90000" bIns="46800" anchor="b"/>
          <a:lstStyle>
            <a:lvl1pPr algn="l">
              <a:defRPr>
                <a:solidFill>
                  <a:schemeClr val="tx1"/>
                </a:solidFill>
              </a:defRPr>
            </a:lvl1pPr>
          </a:lstStyle>
          <a:p>
            <a:pPr lvl="0"/>
            <a:r>
              <a:rPr lang="en-GB" noProof="0" dirty="0"/>
              <a:t>Click to edit Master title style</a:t>
            </a:r>
          </a:p>
        </p:txBody>
      </p:sp>
      <p:sp>
        <p:nvSpPr>
          <p:cNvPr id="7171" name="Rectangle 3"/>
          <p:cNvSpPr>
            <a:spLocks noGrp="1" noChangeArrowheads="1"/>
          </p:cNvSpPr>
          <p:nvPr>
            <p:ph type="subTitle" idx="1"/>
          </p:nvPr>
        </p:nvSpPr>
        <p:spPr>
          <a:xfrm>
            <a:off x="838800" y="3646800"/>
            <a:ext cx="7848000" cy="622800"/>
          </a:xfrm>
        </p:spPr>
        <p:txBody>
          <a:bodyPr lIns="90000" tIns="46800" rIns="90000" bIns="46800"/>
          <a:lstStyle>
            <a:lvl1pPr algn="l">
              <a:defRPr sz="2000">
                <a:solidFill>
                  <a:srgbClr val="FFFFFF"/>
                </a:solidFill>
              </a:defRPr>
            </a:lvl1pPr>
          </a:lstStyle>
          <a:p>
            <a:pPr lvl="0"/>
            <a:r>
              <a:rPr lang="en-GB" noProof="0" dirty="0"/>
              <a:t>Click to edit Master subtitle style</a:t>
            </a:r>
          </a:p>
        </p:txBody>
      </p:sp>
    </p:spTree>
    <p:extLst>
      <p:ext uri="{BB962C8B-B14F-4D97-AF65-F5344CB8AC3E}">
        <p14:creationId xmlns:p14="http://schemas.microsoft.com/office/powerpoint/2010/main" val="185905382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itle" preserve="1">
  <p:cSld name="9_Title Slide">
    <p:bg>
      <p:bgPr>
        <a:solidFill>
          <a:srgbClr val="FFFFFF"/>
        </a:solidFill>
        <a:effectLst/>
      </p:bgPr>
    </p:bg>
    <p:spTree>
      <p:nvGrpSpPr>
        <p:cNvPr id="1" name=""/>
        <p:cNvGrpSpPr/>
        <p:nvPr/>
      </p:nvGrpSpPr>
      <p:grpSpPr>
        <a:xfrm>
          <a:off x="0" y="0"/>
          <a:ext cx="0" cy="0"/>
          <a:chOff x="0" y="0"/>
          <a:chExt cx="0" cy="0"/>
        </a:xfrm>
      </p:grpSpPr>
      <p:grpSp>
        <p:nvGrpSpPr>
          <p:cNvPr id="2" name="Group 1"/>
          <p:cNvGrpSpPr/>
          <p:nvPr userDrawn="1"/>
        </p:nvGrpSpPr>
        <p:grpSpPr>
          <a:xfrm>
            <a:off x="942975" y="694280"/>
            <a:ext cx="1997075" cy="352425"/>
            <a:chOff x="6808788" y="3375025"/>
            <a:chExt cx="1997075" cy="352425"/>
          </a:xfrm>
        </p:grpSpPr>
        <p:sp>
          <p:nvSpPr>
            <p:cNvPr id="7178" name="Freeform 10"/>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79" name="Freeform 11"/>
            <p:cNvSpPr>
              <a:spLocks/>
            </p:cNvSpPr>
            <p:nvPr userDrawn="1"/>
          </p:nvSpPr>
          <p:spPr bwMode="invGray">
            <a:xfrm>
              <a:off x="8296276"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0" name="Freeform 12"/>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1" name="Freeform 13"/>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2" name="Freeform 14"/>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3" name="Freeform 15"/>
            <p:cNvSpPr>
              <a:spLocks noEditPoints="1"/>
            </p:cNvSpPr>
            <p:nvPr userDrawn="1"/>
          </p:nvSpPr>
          <p:spPr bwMode="invGray">
            <a:xfrm>
              <a:off x="8013701"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4" name="Freeform 16"/>
            <p:cNvSpPr>
              <a:spLocks/>
            </p:cNvSpPr>
            <p:nvPr userDrawn="1"/>
          </p:nvSpPr>
          <p:spPr bwMode="invGray">
            <a:xfrm>
              <a:off x="8394701"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5" name="Freeform 17"/>
            <p:cNvSpPr>
              <a:spLocks/>
            </p:cNvSpPr>
            <p:nvPr userDrawn="1"/>
          </p:nvSpPr>
          <p:spPr bwMode="invGray">
            <a:xfrm>
              <a:off x="8274051"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6" name="Freeform 18"/>
            <p:cNvSpPr>
              <a:spLocks noEditPoints="1"/>
            </p:cNvSpPr>
            <p:nvPr userDrawn="1"/>
          </p:nvSpPr>
          <p:spPr bwMode="invGray">
            <a:xfrm>
              <a:off x="7359651"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7" name="Freeform 19"/>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8" name="Freeform 20"/>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
        <p:nvSpPr>
          <p:cNvPr id="7170" name="Rectangle 2"/>
          <p:cNvSpPr>
            <a:spLocks noGrp="1" noChangeArrowheads="1"/>
          </p:cNvSpPr>
          <p:nvPr>
            <p:ph type="ctrTitle"/>
          </p:nvPr>
        </p:nvSpPr>
        <p:spPr>
          <a:xfrm>
            <a:off x="838800" y="2275200"/>
            <a:ext cx="7848000" cy="1080000"/>
          </a:xfrm>
        </p:spPr>
        <p:txBody>
          <a:bodyPr lIns="90000" tIns="46800" rIns="90000" bIns="46800" anchor="b"/>
          <a:lstStyle>
            <a:lvl1pPr algn="l">
              <a:defRPr>
                <a:solidFill>
                  <a:schemeClr val="bg1"/>
                </a:solidFill>
              </a:defRPr>
            </a:lvl1pPr>
          </a:lstStyle>
          <a:p>
            <a:pPr lvl="0"/>
            <a:r>
              <a:rPr lang="en-GB" noProof="0" dirty="0"/>
              <a:t>Click to edit Master title style</a:t>
            </a:r>
          </a:p>
        </p:txBody>
      </p:sp>
      <p:sp>
        <p:nvSpPr>
          <p:cNvPr id="7171" name="Rectangle 3"/>
          <p:cNvSpPr>
            <a:spLocks noGrp="1" noChangeArrowheads="1"/>
          </p:cNvSpPr>
          <p:nvPr>
            <p:ph type="subTitle" idx="1"/>
          </p:nvPr>
        </p:nvSpPr>
        <p:spPr>
          <a:xfrm>
            <a:off x="838800" y="3646800"/>
            <a:ext cx="7848000" cy="622800"/>
          </a:xfrm>
        </p:spPr>
        <p:txBody>
          <a:bodyPr lIns="90000" tIns="46800" rIns="90000" bIns="46800"/>
          <a:lstStyle>
            <a:lvl1pPr algn="l">
              <a:defRPr sz="2000">
                <a:solidFill>
                  <a:schemeClr val="bg1"/>
                </a:solidFill>
              </a:defRPr>
            </a:lvl1pPr>
          </a:lstStyle>
          <a:p>
            <a:pPr lvl="0"/>
            <a:r>
              <a:rPr lang="en-GB" noProof="0" dirty="0"/>
              <a:t>Click to edit Master subtitle style</a:t>
            </a:r>
          </a:p>
        </p:txBody>
      </p:sp>
    </p:spTree>
    <p:extLst>
      <p:ext uri="{BB962C8B-B14F-4D97-AF65-F5344CB8AC3E}">
        <p14:creationId xmlns:p14="http://schemas.microsoft.com/office/powerpoint/2010/main" val="148540663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accent2"/>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ctrTitle"/>
          </p:nvPr>
        </p:nvSpPr>
        <p:spPr>
          <a:xfrm>
            <a:off x="468313" y="3141663"/>
            <a:ext cx="8207375" cy="606425"/>
          </a:xfrm>
        </p:spPr>
        <p:txBody>
          <a:bodyPr anchor="b"/>
          <a:lstStyle>
            <a:lvl1pPr>
              <a:defRPr>
                <a:solidFill>
                  <a:srgbClr val="FFFFFF"/>
                </a:solidFill>
              </a:defRPr>
            </a:lvl1pPr>
          </a:lstStyle>
          <a:p>
            <a:pPr lvl="0"/>
            <a:r>
              <a:rPr lang="en-GB" noProof="0"/>
              <a:t>Click to edit Master title style</a:t>
            </a:r>
          </a:p>
        </p:txBody>
      </p:sp>
      <p:sp>
        <p:nvSpPr>
          <p:cNvPr id="11267" name="Rectangle 3"/>
          <p:cNvSpPr>
            <a:spLocks noGrp="1" noChangeArrowheads="1"/>
          </p:cNvSpPr>
          <p:nvPr>
            <p:ph type="subTitle" idx="1"/>
          </p:nvPr>
        </p:nvSpPr>
        <p:spPr>
          <a:xfrm>
            <a:off x="468313" y="4076700"/>
            <a:ext cx="8207375" cy="1512888"/>
          </a:xfrm>
        </p:spPr>
        <p:txBody>
          <a:bodyPr/>
          <a:lstStyle>
            <a:lvl1pPr>
              <a:defRPr sz="2000">
                <a:solidFill>
                  <a:srgbClr val="FFFFFF"/>
                </a:solidFill>
              </a:defRPr>
            </a:lvl1pPr>
          </a:lstStyle>
          <a:p>
            <a:pPr lvl="0"/>
            <a:r>
              <a:rPr lang="en-GB" noProof="0"/>
              <a:t>Click to edit Master subtitle style</a:t>
            </a:r>
          </a:p>
        </p:txBody>
      </p:sp>
    </p:spTree>
    <p:extLst>
      <p:ext uri="{BB962C8B-B14F-4D97-AF65-F5344CB8AC3E}">
        <p14:creationId xmlns:p14="http://schemas.microsoft.com/office/powerpoint/2010/main" val="58623267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2pPr>
              <a:defRPr sz="2200"/>
            </a:lvl2pPr>
            <a:lvl3pPr>
              <a:defRPr sz="2200"/>
            </a:lvl3pPr>
            <a:lvl4pPr>
              <a:defRPr sz="2200"/>
            </a:lvl4pPr>
            <a:lvl5pPr>
              <a:defRPr sz="2200"/>
            </a:lvl5pPr>
            <a:lvl6pPr>
              <a:defRPr sz="2200"/>
            </a:lvl6pPr>
            <a:lvl7pPr>
              <a:defRPr sz="2200"/>
            </a:lvl7pPr>
            <a:lvl8pPr>
              <a:defRPr sz="2200"/>
            </a:lvl8pPr>
            <a:lvl9pPr>
              <a:defRPr sz="22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lvl1pPr>
          </a:lstStyle>
          <a:p>
            <a:endParaRPr lang="en-GB" dirty="0"/>
          </a:p>
        </p:txBody>
      </p:sp>
      <p:sp>
        <p:nvSpPr>
          <p:cNvPr id="5" name="Slide Number Placeholder 4"/>
          <p:cNvSpPr>
            <a:spLocks noGrp="1"/>
          </p:cNvSpPr>
          <p:nvPr>
            <p:ph type="sldNum" sz="quarter" idx="11"/>
          </p:nvPr>
        </p:nvSpPr>
        <p:spPr/>
        <p:txBody>
          <a:bodyPr/>
          <a:lstStyle>
            <a:lvl1pPr>
              <a:defRPr/>
            </a:lvl1pPr>
          </a:lstStyle>
          <a:p>
            <a:r>
              <a:rPr lang="en-GB"/>
              <a:t>Page </a:t>
            </a:r>
            <a:fld id="{B385A1E5-EC09-4C52-AA51-56608BB9B66B}" type="slidenum">
              <a:rPr lang="en-GB"/>
              <a:pPr/>
              <a:t>‹N°›</a:t>
            </a:fld>
            <a:endParaRPr lang="en-GB"/>
          </a:p>
        </p:txBody>
      </p:sp>
      <p:sp>
        <p:nvSpPr>
          <p:cNvPr id="6" name="Date Placeholder 5"/>
          <p:cNvSpPr>
            <a:spLocks noGrp="1"/>
          </p:cNvSpPr>
          <p:nvPr>
            <p:ph type="dt" sz="half" idx="12"/>
            <p:custDataLst>
              <p:tags r:id="rId2"/>
            </p:custDataLst>
          </p:nvPr>
        </p:nvSpPr>
        <p:spPr/>
        <p:txBody>
          <a:bodyPr/>
          <a:lstStyle>
            <a:lvl1pPr>
              <a:defRPr/>
            </a:lvl1pPr>
          </a:lstStyle>
          <a:p>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grpSp>
    </p:spTree>
    <p:extLst>
      <p:ext uri="{BB962C8B-B14F-4D97-AF65-F5344CB8AC3E}">
        <p14:creationId xmlns:p14="http://schemas.microsoft.com/office/powerpoint/2010/main" val="304432458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2pPr>
              <a:defRPr sz="2200"/>
            </a:lvl2pPr>
            <a:lvl3pPr>
              <a:defRPr sz="2200"/>
            </a:lvl3pPr>
            <a:lvl4pPr>
              <a:defRPr sz="2200"/>
            </a:lvl4pPr>
            <a:lvl5pPr>
              <a:defRPr sz="2200"/>
            </a:lvl5pPr>
            <a:lvl6pPr>
              <a:defRPr sz="2200"/>
            </a:lvl6pPr>
            <a:lvl7pPr>
              <a:defRPr sz="2200"/>
            </a:lvl7pPr>
            <a:lvl8pPr>
              <a:defRPr sz="2200"/>
            </a:lvl8pPr>
            <a:lvl9pPr>
              <a:defRPr sz="22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lvl1pPr>
          </a:lstStyle>
          <a:p>
            <a:r>
              <a:rPr lang="en-GB">
                <a:solidFill>
                  <a:srgbClr val="343D41"/>
                </a:solidFill>
              </a:rPr>
              <a:t>Subject matter | Client Details</a:t>
            </a:r>
            <a:endParaRPr lang="en-GB" dirty="0">
              <a:solidFill>
                <a:srgbClr val="343D41"/>
              </a:solidFill>
            </a:endParaRPr>
          </a:p>
        </p:txBody>
      </p:sp>
      <p:sp>
        <p:nvSpPr>
          <p:cNvPr id="5" name="Slide Number Placeholder 4"/>
          <p:cNvSpPr>
            <a:spLocks noGrp="1"/>
          </p:cNvSpPr>
          <p:nvPr>
            <p:ph type="sldNum" sz="quarter" idx="11"/>
          </p:nvPr>
        </p:nvSpPr>
        <p:spPr/>
        <p:txBody>
          <a:bodyPr/>
          <a:lstStyle>
            <a:lvl1pPr>
              <a:defRPr/>
            </a:lvl1pPr>
          </a:lstStyle>
          <a:p>
            <a:r>
              <a:rPr lang="en-GB">
                <a:solidFill>
                  <a:srgbClr val="343D41"/>
                </a:solidFill>
              </a:rPr>
              <a:t>Page </a:t>
            </a:r>
            <a:fld id="{B385A1E5-EC09-4C52-AA51-56608BB9B66B}" type="slidenum">
              <a:rPr lang="en-GB">
                <a:solidFill>
                  <a:srgbClr val="343D41"/>
                </a:solidFill>
              </a:rPr>
              <a:pPr/>
              <a:t>‹N°›</a:t>
            </a:fld>
            <a:endParaRPr lang="en-GB">
              <a:solidFill>
                <a:srgbClr val="343D41"/>
              </a:solidFill>
            </a:endParaRPr>
          </a:p>
        </p:txBody>
      </p:sp>
      <p:sp>
        <p:nvSpPr>
          <p:cNvPr id="6" name="Date Placeholder 5"/>
          <p:cNvSpPr>
            <a:spLocks noGrp="1"/>
          </p:cNvSpPr>
          <p:nvPr>
            <p:ph type="dt" sz="half" idx="12"/>
            <p:custDataLst>
              <p:tags r:id="rId2"/>
            </p:custDataLst>
          </p:nvPr>
        </p:nvSpPr>
        <p:spPr/>
        <p:txBody>
          <a:bodyPr/>
          <a:lstStyle>
            <a:lvl1pPr>
              <a:defRPr/>
            </a:lvl1pPr>
          </a:lstStyle>
          <a:p>
            <a:r>
              <a:rPr lang="en-GB">
                <a:solidFill>
                  <a:srgbClr val="343D41"/>
                </a:solidFill>
              </a:rPr>
              <a:t>© Bird &amp; Bird LLP 2015</a:t>
            </a:r>
            <a:endParaRPr lang="en-GB" dirty="0">
              <a:solidFill>
                <a:srgbClr val="343D41"/>
              </a:solidFill>
            </a:endParaRP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49506932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Footer Placeholder 2"/>
          <p:cNvSpPr>
            <a:spLocks noGrp="1"/>
          </p:cNvSpPr>
          <p:nvPr>
            <p:ph type="ftr" sz="quarter" idx="10"/>
            <p:custDataLst>
              <p:tags r:id="rId1"/>
            </p:custDataLst>
          </p:nvPr>
        </p:nvSpPr>
        <p:spPr/>
        <p:txBody>
          <a:bodyPr/>
          <a:lstStyle>
            <a:lvl1pPr>
              <a:defRPr/>
            </a:lvl1pPr>
          </a:lstStyle>
          <a:p>
            <a:r>
              <a:rPr lang="en-GB">
                <a:solidFill>
                  <a:srgbClr val="343D41"/>
                </a:solidFill>
              </a:rPr>
              <a:t>Subject matter | Client Details</a:t>
            </a:r>
            <a:endParaRPr lang="en-GB" dirty="0">
              <a:solidFill>
                <a:srgbClr val="343D41"/>
              </a:solidFill>
            </a:endParaRPr>
          </a:p>
        </p:txBody>
      </p:sp>
      <p:sp>
        <p:nvSpPr>
          <p:cNvPr id="4" name="Slide Number Placeholder 3"/>
          <p:cNvSpPr>
            <a:spLocks noGrp="1"/>
          </p:cNvSpPr>
          <p:nvPr>
            <p:ph type="sldNum" sz="quarter" idx="11"/>
          </p:nvPr>
        </p:nvSpPr>
        <p:spPr/>
        <p:txBody>
          <a:bodyPr/>
          <a:lstStyle>
            <a:lvl1pPr>
              <a:defRPr/>
            </a:lvl1pPr>
          </a:lstStyle>
          <a:p>
            <a:r>
              <a:rPr lang="en-GB">
                <a:solidFill>
                  <a:srgbClr val="343D41"/>
                </a:solidFill>
              </a:rPr>
              <a:t>Page </a:t>
            </a:r>
            <a:fld id="{BD4B7557-7BBF-4E39-B589-C285DCE80034}" type="slidenum">
              <a:rPr lang="en-GB">
                <a:solidFill>
                  <a:srgbClr val="343D41"/>
                </a:solidFill>
              </a:rPr>
              <a:pPr/>
              <a:t>‹N°›</a:t>
            </a:fld>
            <a:endParaRPr lang="en-GB">
              <a:solidFill>
                <a:srgbClr val="343D41"/>
              </a:solidFill>
            </a:endParaRPr>
          </a:p>
        </p:txBody>
      </p:sp>
      <p:sp>
        <p:nvSpPr>
          <p:cNvPr id="5" name="Date Placeholder 4"/>
          <p:cNvSpPr>
            <a:spLocks noGrp="1"/>
          </p:cNvSpPr>
          <p:nvPr>
            <p:ph type="dt" sz="half" idx="12"/>
            <p:custDataLst>
              <p:tags r:id="rId2"/>
            </p:custDataLst>
          </p:nvPr>
        </p:nvSpPr>
        <p:spPr/>
        <p:txBody>
          <a:bodyPr/>
          <a:lstStyle>
            <a:lvl1pPr>
              <a:defRPr/>
            </a:lvl1pPr>
          </a:lstStyle>
          <a:p>
            <a:r>
              <a:rPr lang="en-GB">
                <a:solidFill>
                  <a:srgbClr val="343D41"/>
                </a:solidFill>
              </a:rPr>
              <a:t>© Bird &amp; Bird LLP 2015</a:t>
            </a:r>
            <a:endParaRPr lang="en-GB" dirty="0">
              <a:solidFill>
                <a:srgbClr val="343D41"/>
              </a:solidFill>
            </a:endParaRPr>
          </a:p>
        </p:txBody>
      </p:sp>
      <p:grpSp>
        <p:nvGrpSpPr>
          <p:cNvPr id="6" name="Group 38"/>
          <p:cNvGrpSpPr>
            <a:grpSpLocks/>
          </p:cNvGrpSpPr>
          <p:nvPr userDrawn="1"/>
        </p:nvGrpSpPr>
        <p:grpSpPr bwMode="auto">
          <a:xfrm>
            <a:off x="7186613" y="6419850"/>
            <a:ext cx="1500187" cy="265113"/>
            <a:chOff x="385" y="949"/>
            <a:chExt cx="4036" cy="712"/>
          </a:xfrm>
        </p:grpSpPr>
        <p:sp>
          <p:nvSpPr>
            <p:cNvPr id="7"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299869312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title" preserve="1">
  <p:cSld name="2_Title Slide">
    <p:spTree>
      <p:nvGrpSpPr>
        <p:cNvPr id="1" name=""/>
        <p:cNvGrpSpPr/>
        <p:nvPr/>
      </p:nvGrpSpPr>
      <p:grpSpPr>
        <a:xfrm>
          <a:off x="0" y="0"/>
          <a:ext cx="0" cy="0"/>
          <a:chOff x="0" y="0"/>
          <a:chExt cx="0" cy="0"/>
        </a:xfrm>
      </p:grpSpPr>
      <p:sp>
        <p:nvSpPr>
          <p:cNvPr id="77829" name="Rectangle 5"/>
          <p:cNvSpPr>
            <a:spLocks noGrp="1" noChangeArrowheads="1"/>
          </p:cNvSpPr>
          <p:nvPr>
            <p:ph type="ctrTitle"/>
          </p:nvPr>
        </p:nvSpPr>
        <p:spPr>
          <a:xfrm>
            <a:off x="1763713" y="2349500"/>
            <a:ext cx="4606925" cy="1470025"/>
          </a:xfrm>
        </p:spPr>
        <p:txBody>
          <a:bodyPr anchor="b"/>
          <a:lstStyle>
            <a:lvl1pPr algn="r">
              <a:defRPr/>
            </a:lvl1pPr>
          </a:lstStyle>
          <a:p>
            <a:pPr lvl="0"/>
            <a:r>
              <a:rPr lang="en-GB" noProof="0" dirty="0"/>
              <a:t>Click to edit Master title style</a:t>
            </a:r>
          </a:p>
        </p:txBody>
      </p:sp>
      <p:sp>
        <p:nvSpPr>
          <p:cNvPr id="77830" name="Rectangle 6"/>
          <p:cNvSpPr>
            <a:spLocks noGrp="1" noChangeArrowheads="1"/>
          </p:cNvSpPr>
          <p:nvPr>
            <p:ph type="subTitle" idx="1"/>
          </p:nvPr>
        </p:nvSpPr>
        <p:spPr>
          <a:xfrm>
            <a:off x="1763713" y="4076700"/>
            <a:ext cx="4608512" cy="1512888"/>
          </a:xfrm>
        </p:spPr>
        <p:txBody>
          <a:bodyPr/>
          <a:lstStyle>
            <a:lvl1pPr algn="r">
              <a:defRPr sz="2000">
                <a:solidFill>
                  <a:schemeClr val="bg1"/>
                </a:solidFill>
              </a:defRPr>
            </a:lvl1pPr>
          </a:lstStyle>
          <a:p>
            <a:pPr lvl="0"/>
            <a:r>
              <a:rPr lang="en-GB" noProof="0" dirty="0"/>
              <a:t>Click to edit Master subtitle style</a:t>
            </a:r>
          </a:p>
        </p:txBody>
      </p:sp>
      <p:sp>
        <p:nvSpPr>
          <p:cNvPr id="77870" name="Freeform 46"/>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1" name="Freeform 47"/>
          <p:cNvSpPr>
            <a:spLocks/>
          </p:cNvSpPr>
          <p:nvPr userDrawn="1"/>
        </p:nvSpPr>
        <p:spPr bwMode="invGray">
          <a:xfrm>
            <a:off x="8296275"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2" name="Freeform 48"/>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3" name="Freeform 49"/>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4" name="Freeform 50"/>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5" name="Freeform 51"/>
          <p:cNvSpPr>
            <a:spLocks noEditPoints="1"/>
          </p:cNvSpPr>
          <p:nvPr userDrawn="1"/>
        </p:nvSpPr>
        <p:spPr bwMode="invGray">
          <a:xfrm>
            <a:off x="8013700"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6" name="Freeform 52"/>
          <p:cNvSpPr>
            <a:spLocks/>
          </p:cNvSpPr>
          <p:nvPr userDrawn="1"/>
        </p:nvSpPr>
        <p:spPr bwMode="invGray">
          <a:xfrm>
            <a:off x="8394700"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7" name="Freeform 53"/>
          <p:cNvSpPr>
            <a:spLocks/>
          </p:cNvSpPr>
          <p:nvPr userDrawn="1"/>
        </p:nvSpPr>
        <p:spPr bwMode="invGray">
          <a:xfrm>
            <a:off x="8274050"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8" name="Freeform 54"/>
          <p:cNvSpPr>
            <a:spLocks noEditPoints="1"/>
          </p:cNvSpPr>
          <p:nvPr userDrawn="1"/>
        </p:nvSpPr>
        <p:spPr bwMode="invGray">
          <a:xfrm>
            <a:off x="7359650"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9" name="Freeform 55"/>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80" name="Freeform 56"/>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77881" name="Freeform 57"/>
          <p:cNvSpPr>
            <a:spLocks noEditPoints="1"/>
          </p:cNvSpPr>
          <p:nvPr userDrawn="1"/>
        </p:nvSpPr>
        <p:spPr bwMode="invGray">
          <a:xfrm>
            <a:off x="6450013"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Tree>
    <p:extLst>
      <p:ext uri="{BB962C8B-B14F-4D97-AF65-F5344CB8AC3E}">
        <p14:creationId xmlns:p14="http://schemas.microsoft.com/office/powerpoint/2010/main" val="61958360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endParaRPr lang="en-GB" dirty="0"/>
          </a:p>
        </p:txBody>
      </p:sp>
      <p:sp>
        <p:nvSpPr>
          <p:cNvPr id="3" name="Content Placeholder 2"/>
          <p:cNvSpPr>
            <a:spLocks noGrp="1"/>
          </p:cNvSpPr>
          <p:nvPr>
            <p:ph idx="1"/>
          </p:nvPr>
        </p:nvSpPr>
        <p:spPr/>
        <p:txBody>
          <a:bodyPr/>
          <a:lstStyle>
            <a:lvl1pPr>
              <a:defRPr sz="1600"/>
            </a:lvl1pPr>
            <a:lvl2pPr>
              <a:defRPr sz="1600"/>
            </a:lvl2pPr>
            <a:lvl3pPr marL="270000" indent="-270000">
              <a:defRPr sz="1600"/>
            </a:lvl3pPr>
            <a:lvl4pPr marL="540000" indent="-270000">
              <a:defRPr sz="1600"/>
            </a:lvl4pPr>
            <a:lvl5pPr marL="810000" indent="-270000">
              <a:defRPr sz="1600"/>
            </a:lvl5pPr>
            <a:lvl6pPr marL="1080000" indent="-270000">
              <a:defRPr sz="1600"/>
            </a:lvl6pPr>
            <a:lvl7pPr marL="1350000" indent="-270000">
              <a:defRPr sz="1600"/>
            </a:lvl7pPr>
            <a:lvl8pPr marL="1620000" indent="-270000">
              <a:defRPr sz="1600"/>
            </a:lvl8pPr>
            <a:lvl9pPr marL="1890000" indent="-27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Slide Number Placeholder 3"/>
          <p:cNvSpPr>
            <a:spLocks noGrp="1"/>
          </p:cNvSpPr>
          <p:nvPr>
            <p:ph type="sldNum" sz="quarter" idx="10"/>
          </p:nvPr>
        </p:nvSpPr>
        <p:spPr/>
        <p:txBody>
          <a:bodyPr/>
          <a:lstStyle>
            <a:lvl1pPr>
              <a:defRPr/>
            </a:lvl1pPr>
          </a:lstStyle>
          <a:p>
            <a:r>
              <a:rPr lang="en-GB">
                <a:solidFill>
                  <a:srgbClr val="343D41"/>
                </a:solidFill>
              </a:rPr>
              <a:t>Page </a:t>
            </a:r>
            <a:fld id="{0A54BE20-087E-4005-A3AC-1AB479F3F156}" type="slidenum">
              <a:rPr lang="en-GB">
                <a:solidFill>
                  <a:srgbClr val="343D41"/>
                </a:solidFill>
              </a:rPr>
              <a:pPr/>
              <a:t>‹N°›</a:t>
            </a:fld>
            <a:endParaRPr lang="en-GB">
              <a:solidFill>
                <a:srgbClr val="343D41"/>
              </a:solidFill>
            </a:endParaRPr>
          </a:p>
        </p:txBody>
      </p:sp>
      <p:sp>
        <p:nvSpPr>
          <p:cNvPr id="5" name="Footer Placeholder 4"/>
          <p:cNvSpPr>
            <a:spLocks noGrp="1"/>
          </p:cNvSpPr>
          <p:nvPr>
            <p:ph type="ftr" sz="quarter" idx="11"/>
            <p:custDataLst>
              <p:tags r:id="rId1"/>
            </p:custDataLst>
          </p:nvPr>
        </p:nvSpPr>
        <p:spPr/>
        <p:txBody>
          <a:bodyPr/>
          <a:lstStyle>
            <a:lvl1pPr>
              <a:defRPr/>
            </a:lvl1pPr>
          </a:lstStyle>
          <a:p>
            <a:r>
              <a:rPr lang="en-GB">
                <a:solidFill>
                  <a:srgbClr val="343D41"/>
                </a:solidFill>
              </a:rPr>
              <a:t>Subject matter | Client Details</a:t>
            </a:r>
            <a:endParaRPr lang="en-GB" dirty="0">
              <a:solidFill>
                <a:srgbClr val="343D41"/>
              </a:solidFill>
            </a:endParaRPr>
          </a:p>
        </p:txBody>
      </p:sp>
      <p:sp>
        <p:nvSpPr>
          <p:cNvPr id="6" name="Date Placeholder 5"/>
          <p:cNvSpPr>
            <a:spLocks noGrp="1"/>
          </p:cNvSpPr>
          <p:nvPr>
            <p:ph type="dt" sz="half" idx="12"/>
            <p:custDataLst>
              <p:tags r:id="rId2"/>
            </p:custDataLst>
          </p:nvPr>
        </p:nvSpPr>
        <p:spPr/>
        <p:txBody>
          <a:bodyPr/>
          <a:lstStyle>
            <a:lvl1pPr>
              <a:defRPr/>
            </a:lvl1pPr>
          </a:lstStyle>
          <a:p>
            <a:r>
              <a:rPr lang="en-GB">
                <a:solidFill>
                  <a:srgbClr val="343D41"/>
                </a:solidFill>
              </a:rPr>
              <a:t>© Bird &amp; Bird LLP 2015</a:t>
            </a:r>
            <a:endParaRPr lang="en-GB" dirty="0">
              <a:solidFill>
                <a:srgbClr val="343D41"/>
              </a:solidFill>
            </a:endParaRP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279105112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476250"/>
            <a:ext cx="8231188" cy="1081088"/>
          </a:xfrm>
        </p:spPr>
        <p:txBody>
          <a:bodyPr/>
          <a:lstStyle/>
          <a:p>
            <a:r>
              <a:rPr lang="en-US"/>
              <a:t>Click to edit Master title style</a:t>
            </a:r>
            <a:endParaRPr lang="en-GB"/>
          </a:p>
        </p:txBody>
      </p:sp>
      <p:sp>
        <p:nvSpPr>
          <p:cNvPr id="3" name="Text Placeholder 2"/>
          <p:cNvSpPr>
            <a:spLocks noGrp="1"/>
          </p:cNvSpPr>
          <p:nvPr>
            <p:ph type="body" sz="half" idx="1"/>
          </p:nvPr>
        </p:nvSpPr>
        <p:spPr>
          <a:xfrm>
            <a:off x="457200" y="1773238"/>
            <a:ext cx="4038600" cy="4535487"/>
          </a:xfrm>
        </p:spPr>
        <p:txBody>
          <a:bodyPr/>
          <a:lstStyle>
            <a:lvl1pPr>
              <a:defRPr sz="1600"/>
            </a:lvl1pPr>
            <a:lvl2pPr>
              <a:defRPr sz="1600"/>
            </a:lvl2pPr>
            <a:lvl3pPr>
              <a:defRPr sz="1600"/>
            </a:lvl3pPr>
            <a:lvl4pPr>
              <a:defRPr sz="1600"/>
            </a:lvl4pPr>
            <a:lvl5pPr>
              <a:defRPr sz="1600"/>
            </a:lvl5pPr>
            <a:lvl6pPr marL="1440000" indent="-360000">
              <a:defRPr sz="1600" baseline="0"/>
            </a:lvl6pPr>
            <a:lvl7pPr marL="1800000" indent="-360000">
              <a:defRPr sz="1600" baseline="0"/>
            </a:lvl7pPr>
            <a:lvl8pPr marL="2160000" indent="-360000">
              <a:defRPr sz="1600"/>
            </a:lvl8pPr>
            <a:lvl9pPr marL="2520000" indent="-36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endParaRPr lang="en-US" dirty="0"/>
          </a:p>
          <a:p>
            <a:pPr lvl="6"/>
            <a:endParaRPr lang="en-GB" dirty="0"/>
          </a:p>
        </p:txBody>
      </p:sp>
      <p:sp>
        <p:nvSpPr>
          <p:cNvPr id="4" name="Content Placeholder 3"/>
          <p:cNvSpPr>
            <a:spLocks noGrp="1"/>
          </p:cNvSpPr>
          <p:nvPr>
            <p:ph sz="half" idx="2"/>
          </p:nvPr>
        </p:nvSpPr>
        <p:spPr>
          <a:xfrm>
            <a:off x="4648200" y="1773238"/>
            <a:ext cx="4038600" cy="4535487"/>
          </a:xfrm>
        </p:spPr>
        <p:txBody>
          <a:bodyPr/>
          <a:lstStyle>
            <a:lvl1pPr>
              <a:defRPr sz="1600"/>
            </a:lvl1pPr>
            <a:lvl2pPr>
              <a:defRPr sz="1600"/>
            </a:lvl2pPr>
            <a:lvl3pPr>
              <a:defRPr sz="1600"/>
            </a:lvl3pPr>
            <a:lvl4pPr>
              <a:defRPr sz="1600"/>
            </a:lvl4pPr>
            <a:lvl5pPr>
              <a:defRPr sz="1600"/>
            </a:lvl5pPr>
            <a:lvl6pPr marL="1440000" indent="-360000">
              <a:defRPr sz="1600"/>
            </a:lvl6pPr>
            <a:lvl7pPr marL="1800000" indent="-360000">
              <a:defRPr sz="1600" baseline="0"/>
            </a:lvl7pPr>
            <a:lvl8pPr marL="2160000" indent="-360000">
              <a:defRPr sz="1600"/>
            </a:lvl8pPr>
            <a:lvl9pPr marL="2520000" indent="-36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5" name="Slide Number Placeholder 4"/>
          <p:cNvSpPr>
            <a:spLocks noGrp="1"/>
          </p:cNvSpPr>
          <p:nvPr>
            <p:ph type="sldNum" sz="quarter" idx="10"/>
          </p:nvPr>
        </p:nvSpPr>
        <p:spPr>
          <a:xfrm>
            <a:off x="468313" y="6381750"/>
            <a:ext cx="730250" cy="179388"/>
          </a:xfrm>
        </p:spPr>
        <p:txBody>
          <a:bodyPr/>
          <a:lstStyle>
            <a:lvl1pPr>
              <a:defRPr/>
            </a:lvl1pPr>
          </a:lstStyle>
          <a:p>
            <a:r>
              <a:rPr lang="en-GB">
                <a:solidFill>
                  <a:srgbClr val="343D41"/>
                </a:solidFill>
              </a:rPr>
              <a:t>Page </a:t>
            </a:r>
            <a:fld id="{14D95764-FF53-412A-8CD4-0E1F7016CEA7}" type="slidenum">
              <a:rPr lang="en-GB">
                <a:solidFill>
                  <a:srgbClr val="343D41"/>
                </a:solidFill>
              </a:rPr>
              <a:pPr/>
              <a:t>‹N°›</a:t>
            </a:fld>
            <a:endParaRPr lang="en-GB">
              <a:solidFill>
                <a:srgbClr val="343D41"/>
              </a:solidFill>
            </a:endParaRPr>
          </a:p>
        </p:txBody>
      </p:sp>
      <p:sp>
        <p:nvSpPr>
          <p:cNvPr id="6" name="Footer Placeholder 5"/>
          <p:cNvSpPr>
            <a:spLocks noGrp="1"/>
          </p:cNvSpPr>
          <p:nvPr>
            <p:ph type="ftr" sz="quarter" idx="11"/>
            <p:custDataLst>
              <p:tags r:id="rId1"/>
            </p:custDataLst>
          </p:nvPr>
        </p:nvSpPr>
        <p:spPr>
          <a:xfrm>
            <a:off x="2195513" y="6381750"/>
            <a:ext cx="4754562" cy="339725"/>
          </a:xfrm>
        </p:spPr>
        <p:txBody>
          <a:bodyPr/>
          <a:lstStyle>
            <a:lvl1pPr>
              <a:defRPr/>
            </a:lvl1pPr>
          </a:lstStyle>
          <a:p>
            <a:r>
              <a:rPr lang="en-GB">
                <a:solidFill>
                  <a:srgbClr val="343D41"/>
                </a:solidFill>
              </a:rPr>
              <a:t>Subject matter | Client Details</a:t>
            </a:r>
            <a:endParaRPr lang="en-GB" dirty="0">
              <a:solidFill>
                <a:srgbClr val="343D41"/>
              </a:solidFill>
            </a:endParaRPr>
          </a:p>
        </p:txBody>
      </p:sp>
      <p:sp>
        <p:nvSpPr>
          <p:cNvPr id="7" name="Date Placeholder 6"/>
          <p:cNvSpPr>
            <a:spLocks noGrp="1"/>
          </p:cNvSpPr>
          <p:nvPr>
            <p:ph type="dt" sz="half" idx="12"/>
            <p:custDataLst>
              <p:tags r:id="rId2"/>
            </p:custDataLst>
          </p:nvPr>
        </p:nvSpPr>
        <p:spPr>
          <a:xfrm>
            <a:off x="468313" y="6561138"/>
            <a:ext cx="1619250" cy="158750"/>
          </a:xfrm>
        </p:spPr>
        <p:txBody>
          <a:bodyPr/>
          <a:lstStyle>
            <a:lvl1pPr>
              <a:defRPr/>
            </a:lvl1pPr>
          </a:lstStyle>
          <a:p>
            <a:r>
              <a:rPr lang="en-GB">
                <a:solidFill>
                  <a:srgbClr val="343D41"/>
                </a:solidFill>
              </a:rPr>
              <a:t>© Bird &amp; Bird LLP 2015</a:t>
            </a:r>
            <a:endParaRPr lang="en-GB" dirty="0">
              <a:solidFill>
                <a:srgbClr val="343D41"/>
              </a:solidFill>
            </a:endParaRPr>
          </a:p>
        </p:txBody>
      </p:sp>
      <p:grpSp>
        <p:nvGrpSpPr>
          <p:cNvPr id="8" name="Group 38"/>
          <p:cNvGrpSpPr>
            <a:grpSpLocks/>
          </p:cNvGrpSpPr>
          <p:nvPr userDrawn="1"/>
        </p:nvGrpSpPr>
        <p:grpSpPr bwMode="auto">
          <a:xfrm>
            <a:off x="7186613" y="6419850"/>
            <a:ext cx="1500187" cy="265113"/>
            <a:chOff x="385" y="949"/>
            <a:chExt cx="4036" cy="712"/>
          </a:xfrm>
        </p:grpSpPr>
        <p:sp>
          <p:nvSpPr>
            <p:cNvPr id="9"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9"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36779118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itle" preserve="1">
  <p:cSld name="3_Title Slide">
    <p:bg>
      <p:bgPr>
        <a:solidFill>
          <a:srgbClr val="FFFFFF"/>
        </a:solidFill>
        <a:effectLst/>
      </p:bgPr>
    </p:bg>
    <p:spTree>
      <p:nvGrpSpPr>
        <p:cNvPr id="1" name=""/>
        <p:cNvGrpSpPr/>
        <p:nvPr/>
      </p:nvGrpSpPr>
      <p:grpSpPr>
        <a:xfrm>
          <a:off x="0" y="0"/>
          <a:ext cx="0" cy="0"/>
          <a:chOff x="0" y="0"/>
          <a:chExt cx="0" cy="0"/>
        </a:xfrm>
      </p:grpSpPr>
      <p:sp>
        <p:nvSpPr>
          <p:cNvPr id="25618" name="Rectangle 18"/>
          <p:cNvSpPr>
            <a:spLocks noGrp="1" noChangeArrowheads="1"/>
          </p:cNvSpPr>
          <p:nvPr>
            <p:ph type="ctrTitle"/>
          </p:nvPr>
        </p:nvSpPr>
        <p:spPr>
          <a:xfrm>
            <a:off x="2830513" y="2349500"/>
            <a:ext cx="4606925" cy="1470025"/>
          </a:xfrm>
        </p:spPr>
        <p:txBody>
          <a:bodyPr/>
          <a:lstStyle>
            <a:lvl1pPr>
              <a:defRPr>
                <a:solidFill>
                  <a:schemeClr val="bg1"/>
                </a:solidFill>
              </a:defRPr>
            </a:lvl1pPr>
          </a:lstStyle>
          <a:p>
            <a:pPr lvl="0"/>
            <a:r>
              <a:rPr lang="en-GB" noProof="0"/>
              <a:t>Click to edit Master title style</a:t>
            </a:r>
          </a:p>
        </p:txBody>
      </p:sp>
      <p:sp>
        <p:nvSpPr>
          <p:cNvPr id="25619" name="Rectangle 19"/>
          <p:cNvSpPr>
            <a:spLocks noGrp="1" noChangeArrowheads="1"/>
          </p:cNvSpPr>
          <p:nvPr>
            <p:ph type="subTitle" idx="1"/>
          </p:nvPr>
        </p:nvSpPr>
        <p:spPr>
          <a:xfrm>
            <a:off x="2830513" y="4076700"/>
            <a:ext cx="4608512" cy="1512888"/>
          </a:xfrm>
        </p:spPr>
        <p:txBody>
          <a:bodyPr/>
          <a:lstStyle>
            <a:lvl1pPr>
              <a:defRPr sz="2000">
                <a:solidFill>
                  <a:schemeClr val="bg1"/>
                </a:solidFill>
              </a:defRPr>
            </a:lvl1pPr>
          </a:lstStyle>
          <a:p>
            <a:pPr lvl="0"/>
            <a:r>
              <a:rPr lang="en-GB" noProof="0"/>
              <a:t>Click to edit Master subtitle style</a:t>
            </a:r>
          </a:p>
        </p:txBody>
      </p:sp>
      <p:sp>
        <p:nvSpPr>
          <p:cNvPr id="25623" name="Freeform 23"/>
          <p:cNvSpPr>
            <a:spLocks noEditPoints="1"/>
          </p:cNvSpPr>
          <p:nvPr userDrawn="1"/>
        </p:nvSpPr>
        <p:spPr bwMode="invGray">
          <a:xfrm>
            <a:off x="358775" y="2451100"/>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grpSp>
        <p:nvGrpSpPr>
          <p:cNvPr id="25635" name="Group 35"/>
          <p:cNvGrpSpPr>
            <a:grpSpLocks/>
          </p:cNvGrpSpPr>
          <p:nvPr userDrawn="1"/>
        </p:nvGrpSpPr>
        <p:grpSpPr bwMode="auto">
          <a:xfrm>
            <a:off x="619125" y="2413000"/>
            <a:ext cx="2078038" cy="352425"/>
            <a:chOff x="390" y="1520"/>
            <a:chExt cx="1309" cy="222"/>
          </a:xfrm>
        </p:grpSpPr>
        <p:sp>
          <p:nvSpPr>
            <p:cNvPr id="25621" name="Freeform 21"/>
            <p:cNvSpPr>
              <a:spLocks/>
            </p:cNvSpPr>
            <p:nvPr userDrawn="1"/>
          </p:nvSpPr>
          <p:spPr bwMode="invGray">
            <a:xfrm>
              <a:off x="404" y="1537"/>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2" name="Freeform 22"/>
            <p:cNvSpPr>
              <a:spLocks/>
            </p:cNvSpPr>
            <p:nvPr userDrawn="1"/>
          </p:nvSpPr>
          <p:spPr bwMode="invGray">
            <a:xfrm>
              <a:off x="1163" y="1537"/>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4" name="Freeform 24"/>
            <p:cNvSpPr>
              <a:spLocks/>
            </p:cNvSpPr>
            <p:nvPr userDrawn="1"/>
          </p:nvSpPr>
          <p:spPr bwMode="invGray">
            <a:xfrm>
              <a:off x="466" y="1591"/>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5" name="Freeform 25"/>
            <p:cNvSpPr>
              <a:spLocks/>
            </p:cNvSpPr>
            <p:nvPr userDrawn="1"/>
          </p:nvSpPr>
          <p:spPr bwMode="invGray">
            <a:xfrm>
              <a:off x="390" y="1599"/>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6" name="Freeform 26"/>
            <p:cNvSpPr>
              <a:spLocks noEditPoints="1"/>
            </p:cNvSpPr>
            <p:nvPr userDrawn="1"/>
          </p:nvSpPr>
          <p:spPr bwMode="invGray">
            <a:xfrm>
              <a:off x="985" y="1544"/>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7" name="Freeform 27"/>
            <p:cNvSpPr>
              <a:spLocks/>
            </p:cNvSpPr>
            <p:nvPr userDrawn="1"/>
          </p:nvSpPr>
          <p:spPr bwMode="invGray">
            <a:xfrm>
              <a:off x="1225" y="1591"/>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8" name="Freeform 28"/>
            <p:cNvSpPr>
              <a:spLocks/>
            </p:cNvSpPr>
            <p:nvPr userDrawn="1"/>
          </p:nvSpPr>
          <p:spPr bwMode="invGray">
            <a:xfrm>
              <a:off x="1149" y="1599"/>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9" name="Freeform 29"/>
            <p:cNvSpPr>
              <a:spLocks noEditPoints="1"/>
            </p:cNvSpPr>
            <p:nvPr userDrawn="1"/>
          </p:nvSpPr>
          <p:spPr bwMode="invGray">
            <a:xfrm>
              <a:off x="573" y="1524"/>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30" name="Freeform 30"/>
            <p:cNvSpPr>
              <a:spLocks noEditPoints="1"/>
            </p:cNvSpPr>
            <p:nvPr userDrawn="1"/>
          </p:nvSpPr>
          <p:spPr bwMode="invGray">
            <a:xfrm>
              <a:off x="1332" y="1524"/>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31" name="Freeform 31"/>
            <p:cNvSpPr>
              <a:spLocks noEditPoints="1"/>
            </p:cNvSpPr>
            <p:nvPr userDrawn="1"/>
          </p:nvSpPr>
          <p:spPr bwMode="invGray">
            <a:xfrm>
              <a:off x="762" y="1520"/>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25632" name="Freeform 32"/>
            <p:cNvSpPr>
              <a:spLocks noEditPoints="1"/>
            </p:cNvSpPr>
            <p:nvPr userDrawn="1"/>
          </p:nvSpPr>
          <p:spPr bwMode="invGray">
            <a:xfrm>
              <a:off x="1521" y="1520"/>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232563670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2_Title and Conten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999EA0"/>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solidFill>
                  <a:schemeClr val="accent2"/>
                </a:solidFill>
              </a:defRPr>
            </a:lvl1pPr>
            <a:lvl2pPr>
              <a:defRPr sz="2800">
                <a:solidFill>
                  <a:srgbClr val="999EA0"/>
                </a:solidFill>
              </a:defRPr>
            </a:lvl2pPr>
            <a:lvl3pPr>
              <a:defRPr sz="2800">
                <a:solidFill>
                  <a:srgbClr val="999EA0"/>
                </a:solidFill>
              </a:defRPr>
            </a:lvl3pPr>
            <a:lvl4pPr>
              <a:defRPr sz="2800">
                <a:solidFill>
                  <a:srgbClr val="999EA0"/>
                </a:solidFill>
              </a:defRPr>
            </a:lvl4pPr>
            <a:lvl5pPr>
              <a:defRPr sz="2800">
                <a:solidFill>
                  <a:srgbClr val="999EA0"/>
                </a:solidFill>
              </a:defRPr>
            </a:lvl5pPr>
            <a:lvl6pPr marL="1440000" indent="-360000">
              <a:defRPr sz="2800">
                <a:solidFill>
                  <a:srgbClr val="999EA0"/>
                </a:solidFill>
              </a:defRPr>
            </a:lvl6pPr>
            <a:lvl7pPr marL="1800000" indent="-360000">
              <a:defRPr sz="2800">
                <a:solidFill>
                  <a:srgbClr val="999EA0"/>
                </a:solidFill>
              </a:defRPr>
            </a:lvl7pPr>
            <a:lvl8pPr>
              <a:defRPr sz="2800">
                <a:solidFill>
                  <a:srgbClr val="999EA0"/>
                </a:solidFill>
              </a:defRPr>
            </a:lvl8pPr>
            <a:lvl9pPr>
              <a:defRPr sz="2800">
                <a:solidFill>
                  <a:srgbClr val="999EA0"/>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chemeClr val="accent3"/>
                </a:solidFill>
              </a:defRPr>
            </a:lvl1pPr>
          </a:lstStyle>
          <a:p>
            <a:r>
              <a:rPr lang="en-GB">
                <a:solidFill>
                  <a:srgbClr val="ADAEBE"/>
                </a:solidFill>
              </a:rPr>
              <a:t>Subject matter | Client Details</a:t>
            </a:r>
            <a:endParaRPr lang="en-GB" dirty="0">
              <a:solidFill>
                <a:srgbClr val="ADAEBE"/>
              </a:solidFill>
            </a:endParaRPr>
          </a:p>
        </p:txBody>
      </p:sp>
      <p:sp>
        <p:nvSpPr>
          <p:cNvPr id="5" name="Slide Number Placeholder 4"/>
          <p:cNvSpPr>
            <a:spLocks noGrp="1"/>
          </p:cNvSpPr>
          <p:nvPr>
            <p:ph type="sldNum" sz="quarter" idx="11"/>
          </p:nvPr>
        </p:nvSpPr>
        <p:spPr/>
        <p:txBody>
          <a:bodyPr/>
          <a:lstStyle>
            <a:lvl1pPr>
              <a:defRPr>
                <a:solidFill>
                  <a:schemeClr val="accent3"/>
                </a:solidFill>
              </a:defRPr>
            </a:lvl1pPr>
          </a:lstStyle>
          <a:p>
            <a:r>
              <a:rPr lang="en-GB">
                <a:solidFill>
                  <a:srgbClr val="ADAEBE"/>
                </a:solidFill>
              </a:rPr>
              <a:t>Page </a:t>
            </a:r>
            <a:fld id="{46A41853-253C-4955-B912-106B8BCBF4EB}" type="slidenum">
              <a:rPr lang="en-GB" smtClean="0">
                <a:solidFill>
                  <a:srgbClr val="ADAEBE"/>
                </a:solidFill>
              </a:rPr>
              <a:pPr/>
              <a:t>‹N°›</a:t>
            </a:fld>
            <a:endParaRPr lang="en-GB" dirty="0">
              <a:solidFill>
                <a:srgbClr val="ADAEBE"/>
              </a:solidFill>
            </a:endParaRPr>
          </a:p>
        </p:txBody>
      </p:sp>
      <p:sp>
        <p:nvSpPr>
          <p:cNvPr id="6" name="Date Placeholder 5"/>
          <p:cNvSpPr>
            <a:spLocks noGrp="1"/>
          </p:cNvSpPr>
          <p:nvPr>
            <p:ph type="dt" sz="half" idx="12"/>
            <p:custDataLst>
              <p:tags r:id="rId2"/>
            </p:custDataLst>
          </p:nvPr>
        </p:nvSpPr>
        <p:spPr/>
        <p:txBody>
          <a:bodyPr/>
          <a:lstStyle>
            <a:lvl1pPr>
              <a:defRPr>
                <a:solidFill>
                  <a:schemeClr val="accent3"/>
                </a:solidFill>
              </a:defRPr>
            </a:lvl1pPr>
          </a:lstStyle>
          <a:p>
            <a:r>
              <a:rPr lang="en-GB">
                <a:solidFill>
                  <a:srgbClr val="ADAEBE"/>
                </a:solidFill>
              </a:rPr>
              <a:t>© Bird &amp; Bird LLP 2015</a:t>
            </a:r>
            <a:endParaRPr lang="en-GB" dirty="0">
              <a:solidFill>
                <a:srgbClr val="ADAEBE"/>
              </a:solidFill>
            </a:endParaRP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268245200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itle" preserve="1">
  <p:cSld name="4_Title Slide">
    <p:bg>
      <p:bgPr>
        <a:solidFill>
          <a:schemeClr val="bg1"/>
        </a:solidFill>
        <a:effectLst/>
      </p:bgPr>
    </p:bg>
    <p:spTree>
      <p:nvGrpSpPr>
        <p:cNvPr id="1" name=""/>
        <p:cNvGrpSpPr/>
        <p:nvPr/>
      </p:nvGrpSpPr>
      <p:grpSpPr>
        <a:xfrm>
          <a:off x="0" y="0"/>
          <a:ext cx="0" cy="0"/>
          <a:chOff x="0" y="0"/>
          <a:chExt cx="0" cy="0"/>
        </a:xfrm>
      </p:grpSpPr>
      <p:sp>
        <p:nvSpPr>
          <p:cNvPr id="34822" name="Rectangle 6"/>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grpSp>
        <p:nvGrpSpPr>
          <p:cNvPr id="34823" name="Group 7"/>
          <p:cNvGrpSpPr>
            <a:grpSpLocks/>
          </p:cNvGrpSpPr>
          <p:nvPr userDrawn="1"/>
        </p:nvGrpSpPr>
        <p:grpSpPr bwMode="auto">
          <a:xfrm>
            <a:off x="4033838" y="3375025"/>
            <a:ext cx="2355850" cy="352425"/>
            <a:chOff x="4063" y="2126"/>
            <a:chExt cx="1484" cy="222"/>
          </a:xfrm>
        </p:grpSpPr>
        <p:sp>
          <p:nvSpPr>
            <p:cNvPr id="34824" name="Freeform 8"/>
            <p:cNvSpPr>
              <a:spLocks/>
            </p:cNvSpPr>
            <p:nvPr userDrawn="1"/>
          </p:nvSpPr>
          <p:spPr bwMode="invGray">
            <a:xfrm>
              <a:off x="4467"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5" name="Freeform 9"/>
            <p:cNvSpPr>
              <a:spLocks/>
            </p:cNvSpPr>
            <p:nvPr userDrawn="1"/>
          </p:nvSpPr>
          <p:spPr bwMode="invGray">
            <a:xfrm>
              <a:off x="5226"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6" name="Freeform 10"/>
            <p:cNvSpPr>
              <a:spLocks noEditPoints="1"/>
            </p:cNvSpPr>
            <p:nvPr userDrawn="1"/>
          </p:nvSpPr>
          <p:spPr bwMode="invGray">
            <a:xfrm>
              <a:off x="4289"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7" name="Freeform 11"/>
            <p:cNvSpPr>
              <a:spLocks/>
            </p:cNvSpPr>
            <p:nvPr userDrawn="1"/>
          </p:nvSpPr>
          <p:spPr bwMode="invGray">
            <a:xfrm>
              <a:off x="4529"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8" name="Freeform 12"/>
            <p:cNvSpPr>
              <a:spLocks/>
            </p:cNvSpPr>
            <p:nvPr userDrawn="1"/>
          </p:nvSpPr>
          <p:spPr bwMode="invGray">
            <a:xfrm>
              <a:off x="4453"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9" name="Freeform 13"/>
            <p:cNvSpPr>
              <a:spLocks noEditPoints="1"/>
            </p:cNvSpPr>
            <p:nvPr userDrawn="1"/>
          </p:nvSpPr>
          <p:spPr bwMode="invGray">
            <a:xfrm>
              <a:off x="5048"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0" name="Freeform 14"/>
            <p:cNvSpPr>
              <a:spLocks/>
            </p:cNvSpPr>
            <p:nvPr userDrawn="1"/>
          </p:nvSpPr>
          <p:spPr bwMode="invGray">
            <a:xfrm>
              <a:off x="5288"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1" name="Freeform 15"/>
            <p:cNvSpPr>
              <a:spLocks/>
            </p:cNvSpPr>
            <p:nvPr userDrawn="1"/>
          </p:nvSpPr>
          <p:spPr bwMode="invGray">
            <a:xfrm>
              <a:off x="5212"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2" name="Freeform 16"/>
            <p:cNvSpPr>
              <a:spLocks noEditPoints="1"/>
            </p:cNvSpPr>
            <p:nvPr userDrawn="1"/>
          </p:nvSpPr>
          <p:spPr bwMode="invGray">
            <a:xfrm>
              <a:off x="4636"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3" name="Freeform 17"/>
            <p:cNvSpPr>
              <a:spLocks noEditPoints="1"/>
            </p:cNvSpPr>
            <p:nvPr userDrawn="1"/>
          </p:nvSpPr>
          <p:spPr bwMode="invGray">
            <a:xfrm>
              <a:off x="5395"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4" name="Freeform 18"/>
            <p:cNvSpPr>
              <a:spLocks noEditPoints="1"/>
            </p:cNvSpPr>
            <p:nvPr userDrawn="1"/>
          </p:nvSpPr>
          <p:spPr bwMode="invGray">
            <a:xfrm>
              <a:off x="4825"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34835" name="Freeform 19"/>
            <p:cNvSpPr>
              <a:spLocks noEditPoints="1"/>
            </p:cNvSpPr>
            <p:nvPr userDrawn="1"/>
          </p:nvSpPr>
          <p:spPr bwMode="invGray">
            <a:xfrm>
              <a:off x="4063"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409443884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itle" preserve="1">
  <p:cSld name="10_Title Slide">
    <p:bg>
      <p:bgPr>
        <a:solidFill>
          <a:schemeClr val="bg1"/>
        </a:solidFill>
        <a:effectLst/>
      </p:bgPr>
    </p:bg>
    <p:spTree>
      <p:nvGrpSpPr>
        <p:cNvPr id="1" name=""/>
        <p:cNvGrpSpPr/>
        <p:nvPr/>
      </p:nvGrpSpPr>
      <p:grpSpPr>
        <a:xfrm>
          <a:off x="0" y="0"/>
          <a:ext cx="0" cy="0"/>
          <a:chOff x="0" y="0"/>
          <a:chExt cx="0" cy="0"/>
        </a:xfrm>
      </p:grpSpPr>
      <p:sp>
        <p:nvSpPr>
          <p:cNvPr id="34822" name="Rectangle 6"/>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spTree>
    <p:extLst>
      <p:ext uri="{BB962C8B-B14F-4D97-AF65-F5344CB8AC3E}">
        <p14:creationId xmlns:p14="http://schemas.microsoft.com/office/powerpoint/2010/main" val="368413945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3_Title and Content">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8EB9E0"/>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8EB9E0"/>
                </a:solidFill>
              </a:defRPr>
            </a:lvl2pPr>
            <a:lvl3pPr>
              <a:defRPr sz="2800">
                <a:solidFill>
                  <a:srgbClr val="8EB9E0"/>
                </a:solidFill>
              </a:defRPr>
            </a:lvl3pPr>
            <a:lvl4pPr>
              <a:defRPr sz="2800">
                <a:solidFill>
                  <a:srgbClr val="8EB9E0"/>
                </a:solidFill>
              </a:defRPr>
            </a:lvl4pPr>
            <a:lvl5pPr>
              <a:defRPr sz="2800">
                <a:solidFill>
                  <a:srgbClr val="8EB9E0"/>
                </a:solidFill>
              </a:defRPr>
            </a:lvl5pPr>
            <a:lvl6pPr marL="1440000" indent="-360000">
              <a:defRPr sz="2800">
                <a:solidFill>
                  <a:srgbClr val="8EB9E0"/>
                </a:solidFill>
              </a:defRPr>
            </a:lvl6pPr>
            <a:lvl7pPr marL="1800000" indent="-360000">
              <a:defRPr sz="2800">
                <a:solidFill>
                  <a:srgbClr val="8EB9E0"/>
                </a:solidFill>
              </a:defRPr>
            </a:lvl7pPr>
            <a:lvl8pPr>
              <a:defRPr sz="2800">
                <a:solidFill>
                  <a:srgbClr val="8EB9E0"/>
                </a:solidFill>
              </a:defRPr>
            </a:lvl8pPr>
            <a:lvl9pPr>
              <a:defRPr sz="2800">
                <a:solidFill>
                  <a:srgbClr val="8EB9E0"/>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C8D5EC"/>
                </a:solidFill>
              </a:defRPr>
            </a:lvl1pPr>
          </a:lstStyle>
          <a:p>
            <a:r>
              <a:rPr lang="en-GB"/>
              <a:t>Subject matter | Client Details</a:t>
            </a:r>
            <a:endParaRPr lang="en-GB" dirty="0"/>
          </a:p>
        </p:txBody>
      </p:sp>
      <p:sp>
        <p:nvSpPr>
          <p:cNvPr id="5" name="Slide Number Placeholder 4"/>
          <p:cNvSpPr>
            <a:spLocks noGrp="1"/>
          </p:cNvSpPr>
          <p:nvPr>
            <p:ph type="sldNum" sz="quarter" idx="11"/>
          </p:nvPr>
        </p:nvSpPr>
        <p:spPr/>
        <p:txBody>
          <a:bodyPr/>
          <a:lstStyle>
            <a:lvl1pPr>
              <a:defRPr>
                <a:solidFill>
                  <a:srgbClr val="C8D5EC"/>
                </a:solidFill>
              </a:defRPr>
            </a:lvl1pPr>
          </a:lstStyle>
          <a:p>
            <a:r>
              <a:rPr lang="en-GB"/>
              <a:t>Page </a:t>
            </a:r>
            <a:fld id="{0C7D1B73-E000-4B87-870C-07BCD32C3451}"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C8D5EC"/>
                </a:solidFill>
              </a:defRPr>
            </a:lvl1pPr>
          </a:lstStyle>
          <a:p>
            <a:r>
              <a:rPr lang="en-GB"/>
              <a:t>© Bird &amp; Bird LLP 2015</a:t>
            </a:r>
            <a:endParaRPr lang="en-GB" dirty="0"/>
          </a:p>
        </p:txBody>
      </p:sp>
      <p:grpSp>
        <p:nvGrpSpPr>
          <p:cNvPr id="19" name="Group 38"/>
          <p:cNvGrpSpPr>
            <a:grpSpLocks/>
          </p:cNvGrpSpPr>
          <p:nvPr userDrawn="1"/>
        </p:nvGrpSpPr>
        <p:grpSpPr bwMode="auto">
          <a:xfrm>
            <a:off x="7186613" y="6419850"/>
            <a:ext cx="1500187" cy="265113"/>
            <a:chOff x="385" y="949"/>
            <a:chExt cx="4036" cy="712"/>
          </a:xfrm>
        </p:grpSpPr>
        <p:sp>
          <p:nvSpPr>
            <p:cNvPr id="20"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1"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2"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3"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4"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6"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7"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8"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9"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0"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56891509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Footer Placeholder 2"/>
          <p:cNvSpPr>
            <a:spLocks noGrp="1"/>
          </p:cNvSpPr>
          <p:nvPr>
            <p:ph type="ftr" sz="quarter" idx="10"/>
            <p:custDataLst>
              <p:tags r:id="rId1"/>
            </p:custDataLst>
          </p:nvPr>
        </p:nvSpPr>
        <p:spPr/>
        <p:txBody>
          <a:bodyPr/>
          <a:lstStyle>
            <a:lvl1pPr>
              <a:defRPr/>
            </a:lvl1pPr>
          </a:lstStyle>
          <a:p>
            <a:endParaRPr lang="en-GB" dirty="0"/>
          </a:p>
        </p:txBody>
      </p:sp>
      <p:sp>
        <p:nvSpPr>
          <p:cNvPr id="4" name="Slide Number Placeholder 3"/>
          <p:cNvSpPr>
            <a:spLocks noGrp="1"/>
          </p:cNvSpPr>
          <p:nvPr>
            <p:ph type="sldNum" sz="quarter" idx="11"/>
          </p:nvPr>
        </p:nvSpPr>
        <p:spPr/>
        <p:txBody>
          <a:bodyPr/>
          <a:lstStyle>
            <a:lvl1pPr>
              <a:defRPr/>
            </a:lvl1pPr>
          </a:lstStyle>
          <a:p>
            <a:r>
              <a:rPr lang="en-GB"/>
              <a:t>Page </a:t>
            </a:r>
            <a:fld id="{BD4B7557-7BBF-4E39-B589-C285DCE80034}" type="slidenum">
              <a:rPr lang="en-GB"/>
              <a:pPr/>
              <a:t>‹N°›</a:t>
            </a:fld>
            <a:endParaRPr lang="en-GB"/>
          </a:p>
        </p:txBody>
      </p:sp>
      <p:sp>
        <p:nvSpPr>
          <p:cNvPr id="5" name="Date Placeholder 4"/>
          <p:cNvSpPr>
            <a:spLocks noGrp="1"/>
          </p:cNvSpPr>
          <p:nvPr>
            <p:ph type="dt" sz="half" idx="12"/>
            <p:custDataLst>
              <p:tags r:id="rId2"/>
            </p:custDataLst>
          </p:nvPr>
        </p:nvSpPr>
        <p:spPr/>
        <p:txBody>
          <a:bodyPr/>
          <a:lstStyle>
            <a:lvl1pPr>
              <a:defRPr/>
            </a:lvl1pPr>
          </a:lstStyle>
          <a:p>
            <a:endParaRPr lang="en-GB" dirty="0"/>
          </a:p>
        </p:txBody>
      </p:sp>
      <p:grpSp>
        <p:nvGrpSpPr>
          <p:cNvPr id="6" name="Group 38"/>
          <p:cNvGrpSpPr>
            <a:grpSpLocks/>
          </p:cNvGrpSpPr>
          <p:nvPr userDrawn="1"/>
        </p:nvGrpSpPr>
        <p:grpSpPr bwMode="auto">
          <a:xfrm>
            <a:off x="7186613" y="6419850"/>
            <a:ext cx="1500187" cy="265113"/>
            <a:chOff x="385" y="949"/>
            <a:chExt cx="4036" cy="712"/>
          </a:xfrm>
        </p:grpSpPr>
        <p:sp>
          <p:nvSpPr>
            <p:cNvPr id="7"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8"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9"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0"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1"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2"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3"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4"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5"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6"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7"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grpSp>
    </p:spTree>
    <p:extLst>
      <p:ext uri="{BB962C8B-B14F-4D97-AF65-F5344CB8AC3E}">
        <p14:creationId xmlns:p14="http://schemas.microsoft.com/office/powerpoint/2010/main" val="321503565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itle" preserve="1">
  <p:cSld name="5_Title Slide">
    <p:bg>
      <p:bgPr>
        <a:solidFill>
          <a:schemeClr val="bg1"/>
        </a:solidFill>
        <a:effectLst/>
      </p:bgPr>
    </p:bg>
    <p:spTree>
      <p:nvGrpSpPr>
        <p:cNvPr id="1" name=""/>
        <p:cNvGrpSpPr/>
        <p:nvPr/>
      </p:nvGrpSpPr>
      <p:grpSpPr>
        <a:xfrm>
          <a:off x="0" y="0"/>
          <a:ext cx="0" cy="0"/>
          <a:chOff x="0" y="0"/>
          <a:chExt cx="0" cy="0"/>
        </a:xfrm>
      </p:grpSpPr>
      <p:sp>
        <p:nvSpPr>
          <p:cNvPr id="128005" name="Rectangle 5"/>
          <p:cNvSpPr>
            <a:spLocks noGrp="1" noChangeArrowheads="1"/>
          </p:cNvSpPr>
          <p:nvPr>
            <p:ph type="ctrTitle"/>
          </p:nvPr>
        </p:nvSpPr>
        <p:spPr>
          <a:xfrm>
            <a:off x="2830513" y="2349500"/>
            <a:ext cx="4606925" cy="1470025"/>
          </a:xfrm>
        </p:spPr>
        <p:txBody>
          <a:bodyPr/>
          <a:lstStyle>
            <a:lvl1pPr>
              <a:defRPr>
                <a:solidFill>
                  <a:srgbClr val="FFFFFF"/>
                </a:solidFill>
              </a:defRPr>
            </a:lvl1pPr>
          </a:lstStyle>
          <a:p>
            <a:pPr lvl="0"/>
            <a:r>
              <a:rPr lang="en-GB" noProof="0"/>
              <a:t>Click to edit Master title style</a:t>
            </a:r>
          </a:p>
        </p:txBody>
      </p:sp>
      <p:sp>
        <p:nvSpPr>
          <p:cNvPr id="128006" name="Rectangle 6"/>
          <p:cNvSpPr>
            <a:spLocks noGrp="1" noChangeArrowheads="1"/>
          </p:cNvSpPr>
          <p:nvPr>
            <p:ph type="subTitle" idx="1"/>
          </p:nvPr>
        </p:nvSpPr>
        <p:spPr>
          <a:xfrm>
            <a:off x="2830513" y="4076700"/>
            <a:ext cx="4608512" cy="1512888"/>
          </a:xfrm>
        </p:spPr>
        <p:txBody>
          <a:bodyPr/>
          <a:lstStyle>
            <a:lvl1pPr>
              <a:defRPr sz="2000">
                <a:solidFill>
                  <a:srgbClr val="FFFFFF"/>
                </a:solidFill>
              </a:defRPr>
            </a:lvl1pPr>
          </a:lstStyle>
          <a:p>
            <a:pPr lvl="0"/>
            <a:r>
              <a:rPr lang="en-GB" noProof="0"/>
              <a:t>Click to edit Master subtitle style</a:t>
            </a:r>
          </a:p>
        </p:txBody>
      </p:sp>
      <p:grpSp>
        <p:nvGrpSpPr>
          <p:cNvPr id="128007" name="Group 7"/>
          <p:cNvGrpSpPr>
            <a:grpSpLocks/>
          </p:cNvGrpSpPr>
          <p:nvPr userDrawn="1"/>
        </p:nvGrpSpPr>
        <p:grpSpPr bwMode="auto">
          <a:xfrm>
            <a:off x="358775" y="2413000"/>
            <a:ext cx="2338388" cy="352425"/>
            <a:chOff x="452" y="2126"/>
            <a:chExt cx="1473" cy="222"/>
          </a:xfrm>
        </p:grpSpPr>
        <p:sp>
          <p:nvSpPr>
            <p:cNvPr id="128008" name="Freeform 8"/>
            <p:cNvSpPr>
              <a:spLocks/>
            </p:cNvSpPr>
            <p:nvPr userDrawn="1"/>
          </p:nvSpPr>
          <p:spPr bwMode="invGray">
            <a:xfrm>
              <a:off x="630"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09" name="Freeform 9"/>
            <p:cNvSpPr>
              <a:spLocks/>
            </p:cNvSpPr>
            <p:nvPr userDrawn="1"/>
          </p:nvSpPr>
          <p:spPr bwMode="invGray">
            <a:xfrm>
              <a:off x="1389"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0" name="Freeform 10"/>
            <p:cNvSpPr>
              <a:spLocks noEditPoints="1"/>
            </p:cNvSpPr>
            <p:nvPr userDrawn="1"/>
          </p:nvSpPr>
          <p:spPr bwMode="invGray">
            <a:xfrm>
              <a:off x="452"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1" name="Freeform 11"/>
            <p:cNvSpPr>
              <a:spLocks/>
            </p:cNvSpPr>
            <p:nvPr userDrawn="1"/>
          </p:nvSpPr>
          <p:spPr bwMode="invGray">
            <a:xfrm>
              <a:off x="692"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2" name="Freeform 12"/>
            <p:cNvSpPr>
              <a:spLocks/>
            </p:cNvSpPr>
            <p:nvPr userDrawn="1"/>
          </p:nvSpPr>
          <p:spPr bwMode="invGray">
            <a:xfrm>
              <a:off x="616"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3" name="Freeform 13"/>
            <p:cNvSpPr>
              <a:spLocks noEditPoints="1"/>
            </p:cNvSpPr>
            <p:nvPr userDrawn="1"/>
          </p:nvSpPr>
          <p:spPr bwMode="invGray">
            <a:xfrm>
              <a:off x="1211"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4" name="Freeform 14"/>
            <p:cNvSpPr>
              <a:spLocks/>
            </p:cNvSpPr>
            <p:nvPr userDrawn="1"/>
          </p:nvSpPr>
          <p:spPr bwMode="invGray">
            <a:xfrm>
              <a:off x="1451"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5" name="Freeform 15"/>
            <p:cNvSpPr>
              <a:spLocks/>
            </p:cNvSpPr>
            <p:nvPr userDrawn="1"/>
          </p:nvSpPr>
          <p:spPr bwMode="invGray">
            <a:xfrm>
              <a:off x="1375"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6" name="Freeform 16"/>
            <p:cNvSpPr>
              <a:spLocks noEditPoints="1"/>
            </p:cNvSpPr>
            <p:nvPr userDrawn="1"/>
          </p:nvSpPr>
          <p:spPr bwMode="invGray">
            <a:xfrm>
              <a:off x="799"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7" name="Freeform 17"/>
            <p:cNvSpPr>
              <a:spLocks noEditPoints="1"/>
            </p:cNvSpPr>
            <p:nvPr userDrawn="1"/>
          </p:nvSpPr>
          <p:spPr bwMode="invGray">
            <a:xfrm>
              <a:off x="1558"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8" name="Freeform 18"/>
            <p:cNvSpPr>
              <a:spLocks noEditPoints="1"/>
            </p:cNvSpPr>
            <p:nvPr userDrawn="1"/>
          </p:nvSpPr>
          <p:spPr bwMode="invGray">
            <a:xfrm>
              <a:off x="988"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128019" name="Freeform 19"/>
            <p:cNvSpPr>
              <a:spLocks noEditPoints="1"/>
            </p:cNvSpPr>
            <p:nvPr userDrawn="1"/>
          </p:nvSpPr>
          <p:spPr bwMode="invGray">
            <a:xfrm>
              <a:off x="1747"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426962118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9898BC"/>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9898BC"/>
                </a:solidFill>
              </a:defRPr>
            </a:lvl2pPr>
            <a:lvl3pPr>
              <a:defRPr sz="2800">
                <a:solidFill>
                  <a:srgbClr val="9898BC"/>
                </a:solidFill>
              </a:defRPr>
            </a:lvl3pPr>
            <a:lvl4pPr>
              <a:defRPr sz="2800">
                <a:solidFill>
                  <a:srgbClr val="9898BC"/>
                </a:solidFill>
              </a:defRPr>
            </a:lvl4pPr>
            <a:lvl5pPr>
              <a:defRPr sz="2800">
                <a:solidFill>
                  <a:srgbClr val="9898BC"/>
                </a:solidFill>
              </a:defRPr>
            </a:lvl5pPr>
            <a:lvl6pPr marL="1440000" indent="-360000">
              <a:defRPr sz="2800">
                <a:solidFill>
                  <a:srgbClr val="9898BC"/>
                </a:solidFill>
              </a:defRPr>
            </a:lvl6pPr>
            <a:lvl7pPr marL="1800000" indent="-360000">
              <a:defRPr sz="2800">
                <a:solidFill>
                  <a:srgbClr val="9898BC"/>
                </a:solidFill>
              </a:defRPr>
            </a:lvl7pPr>
            <a:lvl8pPr>
              <a:defRPr sz="2800">
                <a:solidFill>
                  <a:srgbClr val="9898BC"/>
                </a:solidFill>
              </a:defRPr>
            </a:lvl8pPr>
            <a:lvl9pPr>
              <a:defRPr sz="2800">
                <a:solidFill>
                  <a:srgbClr val="9898BC"/>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C3C1D5"/>
                </a:solidFill>
              </a:defRPr>
            </a:lvl1pPr>
          </a:lstStyle>
          <a:p>
            <a:r>
              <a:rPr lang="en-GB"/>
              <a:t>Subject matter | Client Details</a:t>
            </a:r>
            <a:endParaRPr lang="en-GB" dirty="0"/>
          </a:p>
        </p:txBody>
      </p:sp>
      <p:sp>
        <p:nvSpPr>
          <p:cNvPr id="5" name="Slide Number Placeholder 4"/>
          <p:cNvSpPr>
            <a:spLocks noGrp="1"/>
          </p:cNvSpPr>
          <p:nvPr>
            <p:ph type="sldNum" sz="quarter" idx="11"/>
          </p:nvPr>
        </p:nvSpPr>
        <p:spPr/>
        <p:txBody>
          <a:bodyPr/>
          <a:lstStyle>
            <a:lvl1pPr>
              <a:defRPr>
                <a:solidFill>
                  <a:srgbClr val="C3C1D5"/>
                </a:solidFill>
              </a:defRPr>
            </a:lvl1pPr>
          </a:lstStyle>
          <a:p>
            <a:r>
              <a:rPr lang="en-GB"/>
              <a:t>Page </a:t>
            </a:r>
            <a:fld id="{40860827-67CF-4F66-8108-D7826BCB22EA}"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C3C1D5"/>
                </a:solidFill>
              </a:defRPr>
            </a:lvl1pPr>
          </a:lstStyle>
          <a:p>
            <a:r>
              <a:rPr lang="en-GB"/>
              <a:t>© Bird &amp; Bird LLP 2015</a:t>
            </a:r>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03322253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5_Title and Content">
    <p:bg>
      <p:bgPr>
        <a:solidFill>
          <a:srgbClr val="4E6293"/>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A6B0C9"/>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solidFill>
                  <a:schemeClr val="accent2"/>
                </a:solidFill>
              </a:defRPr>
            </a:lvl1pPr>
            <a:lvl2pPr>
              <a:defRPr sz="2800">
                <a:solidFill>
                  <a:srgbClr val="A6B0C9"/>
                </a:solidFill>
              </a:defRPr>
            </a:lvl2pPr>
            <a:lvl3pPr>
              <a:defRPr sz="2800">
                <a:solidFill>
                  <a:srgbClr val="A6B0C9"/>
                </a:solidFill>
              </a:defRPr>
            </a:lvl3pPr>
            <a:lvl4pPr>
              <a:defRPr sz="2800">
                <a:solidFill>
                  <a:srgbClr val="A6B0C9"/>
                </a:solidFill>
              </a:defRPr>
            </a:lvl4pPr>
            <a:lvl5pPr>
              <a:defRPr sz="2800">
                <a:solidFill>
                  <a:srgbClr val="A6B0C9"/>
                </a:solidFill>
              </a:defRPr>
            </a:lvl5pPr>
            <a:lvl6pPr marL="1440000" indent="-360000">
              <a:defRPr sz="2800">
                <a:solidFill>
                  <a:srgbClr val="A6B0C9"/>
                </a:solidFill>
              </a:defRPr>
            </a:lvl6pPr>
            <a:lvl7pPr marL="1800000" indent="-360000">
              <a:defRPr sz="2800">
                <a:solidFill>
                  <a:srgbClr val="A6B0C9"/>
                </a:solidFill>
              </a:defRPr>
            </a:lvl7pPr>
            <a:lvl8pPr>
              <a:defRPr sz="2800">
                <a:solidFill>
                  <a:srgbClr val="A6B0C9"/>
                </a:solidFill>
              </a:defRPr>
            </a:lvl8pPr>
            <a:lvl9pPr>
              <a:defRPr sz="2800">
                <a:solidFill>
                  <a:srgbClr val="A6B0C9"/>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GB"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CDCFDF"/>
                </a:solidFill>
              </a:defRPr>
            </a:lvl1pPr>
          </a:lstStyle>
          <a:p>
            <a:r>
              <a:rPr lang="en-GB"/>
              <a:t>Subject matter | Client Details</a:t>
            </a:r>
          </a:p>
        </p:txBody>
      </p:sp>
      <p:sp>
        <p:nvSpPr>
          <p:cNvPr id="5" name="Slide Number Placeholder 4"/>
          <p:cNvSpPr>
            <a:spLocks noGrp="1"/>
          </p:cNvSpPr>
          <p:nvPr>
            <p:ph type="sldNum" sz="quarter" idx="11"/>
          </p:nvPr>
        </p:nvSpPr>
        <p:spPr/>
        <p:txBody>
          <a:bodyPr/>
          <a:lstStyle>
            <a:lvl1pPr>
              <a:defRPr>
                <a:solidFill>
                  <a:srgbClr val="CDCFDF"/>
                </a:solidFill>
              </a:defRPr>
            </a:lvl1pPr>
          </a:lstStyle>
          <a:p>
            <a:r>
              <a:rPr lang="en-GB"/>
              <a:t>Page </a:t>
            </a:r>
            <a:fld id="{DE44F9D7-B7B4-4EAB-9AF6-220D53154F77}"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CDCFDF"/>
                </a:solidFill>
              </a:defRPr>
            </a:lvl1pPr>
          </a:lstStyle>
          <a:p>
            <a:r>
              <a:rPr lang="en-GB"/>
              <a:t>© Bird &amp; Bird LLP 2015</a:t>
            </a:r>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8541075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6_Title and Content">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BDBDB6"/>
                </a:solidFill>
              </a:defRPr>
            </a:lvl1pPr>
          </a:lstStyle>
          <a:p>
            <a:r>
              <a:rPr lang="en-US"/>
              <a:t>Click to edit Master title style</a:t>
            </a:r>
            <a:endParaRPr lang="en-GB"/>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BDBDB6"/>
                </a:solidFill>
              </a:defRPr>
            </a:lvl2pPr>
            <a:lvl3pPr>
              <a:defRPr sz="2800">
                <a:solidFill>
                  <a:srgbClr val="BDBDB6"/>
                </a:solidFill>
              </a:defRPr>
            </a:lvl3pPr>
            <a:lvl4pPr>
              <a:defRPr sz="2800">
                <a:solidFill>
                  <a:srgbClr val="BDBDB6"/>
                </a:solidFill>
              </a:defRPr>
            </a:lvl4pPr>
            <a:lvl5pPr>
              <a:defRPr sz="2800">
                <a:solidFill>
                  <a:srgbClr val="BDBDB6"/>
                </a:solidFill>
              </a:defRPr>
            </a:lvl5pPr>
            <a:lvl6pPr marL="1440000" indent="-360000">
              <a:defRPr sz="2800" baseline="0">
                <a:solidFill>
                  <a:srgbClr val="BDBDB6"/>
                </a:solidFill>
              </a:defRPr>
            </a:lvl6pPr>
            <a:lvl7pPr marL="1800000" indent="-360000">
              <a:defRPr sz="2800" baseline="0">
                <a:solidFill>
                  <a:srgbClr val="BDBDB6"/>
                </a:solidFill>
              </a:defRPr>
            </a:lvl7pPr>
            <a:lvl8pPr>
              <a:defRPr sz="2800">
                <a:solidFill>
                  <a:srgbClr val="BDBDB6"/>
                </a:solidFill>
              </a:defRPr>
            </a:lvl8pPr>
            <a:lvl9pPr>
              <a:defRPr sz="2800">
                <a:solidFill>
                  <a:srgbClr val="BDBDB6"/>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DAD9D5"/>
                </a:solidFill>
              </a:defRPr>
            </a:lvl1pPr>
          </a:lstStyle>
          <a:p>
            <a:r>
              <a:rPr lang="en-GB"/>
              <a:t>Subject matter | Client Details</a:t>
            </a:r>
            <a:endParaRPr lang="en-GB" dirty="0"/>
          </a:p>
        </p:txBody>
      </p:sp>
      <p:sp>
        <p:nvSpPr>
          <p:cNvPr id="5" name="Slide Number Placeholder 4"/>
          <p:cNvSpPr>
            <a:spLocks noGrp="1"/>
          </p:cNvSpPr>
          <p:nvPr>
            <p:ph type="sldNum" sz="quarter" idx="11"/>
          </p:nvPr>
        </p:nvSpPr>
        <p:spPr/>
        <p:txBody>
          <a:bodyPr/>
          <a:lstStyle>
            <a:lvl1pPr>
              <a:defRPr>
                <a:solidFill>
                  <a:srgbClr val="DAD9D5"/>
                </a:solidFill>
              </a:defRPr>
            </a:lvl1pPr>
          </a:lstStyle>
          <a:p>
            <a:r>
              <a:rPr lang="en-GB"/>
              <a:t>Page </a:t>
            </a:r>
            <a:fld id="{6E1D4F40-FCE4-40E0-927B-8D84593340A5}"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DAD9D5"/>
                </a:solidFill>
              </a:defRPr>
            </a:lvl1pPr>
          </a:lstStyle>
          <a:p>
            <a:r>
              <a:rPr lang="en-GB"/>
              <a:t>© Bird &amp; Bird LLP 2015</a:t>
            </a:r>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1658425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7_Title and Content">
    <p:bg>
      <p:bgPr>
        <a:solidFill>
          <a:srgbClr val="B5B596"/>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FFFFFF"/>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FFFFFF"/>
                </a:solidFill>
              </a:defRPr>
            </a:lvl2pPr>
            <a:lvl3pPr>
              <a:defRPr sz="2800">
                <a:solidFill>
                  <a:srgbClr val="FFFFFF"/>
                </a:solidFill>
              </a:defRPr>
            </a:lvl3pPr>
            <a:lvl4pPr>
              <a:defRPr sz="2800">
                <a:solidFill>
                  <a:srgbClr val="FFFFFF"/>
                </a:solidFill>
              </a:defRPr>
            </a:lvl4pPr>
            <a:lvl5pPr>
              <a:defRPr sz="2800">
                <a:solidFill>
                  <a:srgbClr val="FFFFFF"/>
                </a:solidFill>
              </a:defRPr>
            </a:lvl5pPr>
            <a:lvl6pPr marL="1440000" indent="-360000">
              <a:defRPr sz="2800" baseline="0">
                <a:solidFill>
                  <a:srgbClr val="FFFFFF"/>
                </a:solidFill>
              </a:defRPr>
            </a:lvl6pPr>
            <a:lvl7pPr marL="1800000" indent="-360000">
              <a:defRPr sz="2800">
                <a:solidFill>
                  <a:srgbClr val="FFFFFF"/>
                </a:solidFill>
              </a:defRPr>
            </a:lvl7pPr>
            <a:lvl8pPr>
              <a:defRPr sz="2800">
                <a:solidFill>
                  <a:srgbClr val="FFFFFF"/>
                </a:solidFill>
              </a:defRPr>
            </a:lvl8pPr>
            <a:lvl9pPr>
              <a:defRPr sz="2800">
                <a:solidFill>
                  <a:srgbClr val="FFFFFF"/>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FFFFFF"/>
                </a:solidFill>
              </a:defRPr>
            </a:lvl1pPr>
          </a:lstStyle>
          <a:p>
            <a:r>
              <a:rPr lang="en-GB"/>
              <a:t>Subject matter | Client Details</a:t>
            </a:r>
            <a:endParaRPr lang="en-GB" dirty="0"/>
          </a:p>
        </p:txBody>
      </p:sp>
      <p:sp>
        <p:nvSpPr>
          <p:cNvPr id="5" name="Slide Number Placeholder 4"/>
          <p:cNvSpPr>
            <a:spLocks noGrp="1"/>
          </p:cNvSpPr>
          <p:nvPr>
            <p:ph type="sldNum" sz="quarter" idx="11"/>
          </p:nvPr>
        </p:nvSpPr>
        <p:spPr/>
        <p:txBody>
          <a:bodyPr/>
          <a:lstStyle>
            <a:lvl1pPr>
              <a:defRPr>
                <a:solidFill>
                  <a:srgbClr val="FFFFFF"/>
                </a:solidFill>
              </a:defRPr>
            </a:lvl1pPr>
          </a:lstStyle>
          <a:p>
            <a:r>
              <a:rPr lang="en-GB"/>
              <a:t>Page </a:t>
            </a:r>
            <a:fld id="{4F7EADA4-CC8B-4E3D-93AF-253C12FED26F}"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FFFFFF"/>
                </a:solidFill>
              </a:defRPr>
            </a:lvl1pPr>
          </a:lstStyle>
          <a:p>
            <a:r>
              <a:rPr lang="en-GB"/>
              <a:t>© Bird &amp; Bird LLP 2015</a:t>
            </a:r>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427548488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title" preserve="1">
  <p:cSld name="6_Title Slide">
    <p:bg>
      <p:bgPr>
        <a:solidFill>
          <a:schemeClr val="tx2"/>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ctrTitle"/>
          </p:nvPr>
        </p:nvSpPr>
        <p:spPr>
          <a:xfrm>
            <a:off x="2484438" y="476250"/>
            <a:ext cx="5399087" cy="5759450"/>
          </a:xfrm>
        </p:spPr>
        <p:txBody>
          <a:bodyPr anchor="ctr" anchorCtr="1"/>
          <a:lstStyle>
            <a:lvl1pPr algn="r">
              <a:defRPr sz="4400" i="1">
                <a:solidFill>
                  <a:srgbClr val="DAD9D5"/>
                </a:solidFill>
              </a:defRPr>
            </a:lvl1pPr>
          </a:lstStyle>
          <a:p>
            <a:pPr lvl="0"/>
            <a:r>
              <a:rPr lang="en-GB" noProof="0" dirty="0"/>
              <a:t>Click to edit Master title style</a:t>
            </a:r>
          </a:p>
        </p:txBody>
      </p:sp>
      <p:sp>
        <p:nvSpPr>
          <p:cNvPr id="88067" name="Rectangle 3"/>
          <p:cNvSpPr>
            <a:spLocks noGrp="1" noChangeArrowheads="1"/>
          </p:cNvSpPr>
          <p:nvPr>
            <p:ph type="subTitle" idx="1"/>
          </p:nvPr>
        </p:nvSpPr>
        <p:spPr>
          <a:xfrm>
            <a:off x="1042988" y="476250"/>
            <a:ext cx="6842125" cy="504825"/>
          </a:xfrm>
        </p:spPr>
        <p:txBody>
          <a:bodyPr/>
          <a:lstStyle>
            <a:lvl1pPr>
              <a:defRPr sz="1800">
                <a:solidFill>
                  <a:srgbClr val="DAD9D5"/>
                </a:solidFill>
              </a:defRPr>
            </a:lvl1pPr>
          </a:lstStyle>
          <a:p>
            <a:pPr lvl="0"/>
            <a:r>
              <a:rPr lang="en-GB" noProof="0" dirty="0"/>
              <a:t>Click to edit Master subtitle style</a:t>
            </a:r>
          </a:p>
        </p:txBody>
      </p:sp>
      <p:grpSp>
        <p:nvGrpSpPr>
          <p:cNvPr id="88083" name="Group 19"/>
          <p:cNvGrpSpPr>
            <a:grpSpLocks/>
          </p:cNvGrpSpPr>
          <p:nvPr userDrawn="1"/>
        </p:nvGrpSpPr>
        <p:grpSpPr bwMode="auto">
          <a:xfrm>
            <a:off x="7188200" y="6421438"/>
            <a:ext cx="1500188" cy="265112"/>
            <a:chOff x="930" y="391"/>
            <a:chExt cx="4036" cy="712"/>
          </a:xfrm>
        </p:grpSpPr>
        <p:sp>
          <p:nvSpPr>
            <p:cNvPr id="88084" name="Freeform 20"/>
            <p:cNvSpPr>
              <a:spLocks/>
            </p:cNvSpPr>
            <p:nvPr/>
          </p:nvSpPr>
          <p:spPr bwMode="invGray">
            <a:xfrm>
              <a:off x="1502" y="444"/>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5" name="Freeform 21"/>
            <p:cNvSpPr>
              <a:spLocks/>
            </p:cNvSpPr>
            <p:nvPr/>
          </p:nvSpPr>
          <p:spPr bwMode="invGray">
            <a:xfrm>
              <a:off x="3936" y="444"/>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6" name="Freeform 22"/>
            <p:cNvSpPr>
              <a:spLocks noEditPoints="1"/>
            </p:cNvSpPr>
            <p:nvPr/>
          </p:nvSpPr>
          <p:spPr bwMode="invGray">
            <a:xfrm>
              <a:off x="930" y="468"/>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7" name="Freeform 23"/>
            <p:cNvSpPr>
              <a:spLocks/>
            </p:cNvSpPr>
            <p:nvPr/>
          </p:nvSpPr>
          <p:spPr bwMode="invGray">
            <a:xfrm>
              <a:off x="1700" y="618"/>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8" name="Freeform 24"/>
            <p:cNvSpPr>
              <a:spLocks/>
            </p:cNvSpPr>
            <p:nvPr/>
          </p:nvSpPr>
          <p:spPr bwMode="invGray">
            <a:xfrm>
              <a:off x="1456" y="643"/>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9" name="Freeform 25"/>
            <p:cNvSpPr>
              <a:spLocks noEditPoints="1"/>
            </p:cNvSpPr>
            <p:nvPr/>
          </p:nvSpPr>
          <p:spPr bwMode="invGray">
            <a:xfrm>
              <a:off x="3364" y="468"/>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0" name="Freeform 26"/>
            <p:cNvSpPr>
              <a:spLocks/>
            </p:cNvSpPr>
            <p:nvPr/>
          </p:nvSpPr>
          <p:spPr bwMode="invGray">
            <a:xfrm>
              <a:off x="4134" y="618"/>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1" name="Freeform 27"/>
            <p:cNvSpPr>
              <a:spLocks/>
            </p:cNvSpPr>
            <p:nvPr/>
          </p:nvSpPr>
          <p:spPr bwMode="invGray">
            <a:xfrm>
              <a:off x="3890" y="643"/>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2" name="Freeform 28"/>
            <p:cNvSpPr>
              <a:spLocks noEditPoints="1"/>
            </p:cNvSpPr>
            <p:nvPr/>
          </p:nvSpPr>
          <p:spPr bwMode="invGray">
            <a:xfrm>
              <a:off x="2044" y="404"/>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3" name="Freeform 29"/>
            <p:cNvSpPr>
              <a:spLocks noEditPoints="1"/>
            </p:cNvSpPr>
            <p:nvPr/>
          </p:nvSpPr>
          <p:spPr bwMode="invGray">
            <a:xfrm>
              <a:off x="4478" y="404"/>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4" name="Freeform 30"/>
            <p:cNvSpPr>
              <a:spLocks noEditPoints="1"/>
            </p:cNvSpPr>
            <p:nvPr/>
          </p:nvSpPr>
          <p:spPr bwMode="invGray">
            <a:xfrm>
              <a:off x="2651" y="391"/>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209542604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title" preserve="1">
  <p:cSld name="7_Title Slide">
    <p:bg>
      <p:bgPr>
        <a:solidFill>
          <a:schemeClr val="bg1"/>
        </a:solidFill>
        <a:effectLst/>
      </p:bgPr>
    </p:bg>
    <p:spTree>
      <p:nvGrpSpPr>
        <p:cNvPr id="1" name=""/>
        <p:cNvGrpSpPr/>
        <p:nvPr/>
      </p:nvGrpSpPr>
      <p:grpSpPr>
        <a:xfrm>
          <a:off x="0" y="0"/>
          <a:ext cx="0" cy="0"/>
          <a:chOff x="0" y="0"/>
          <a:chExt cx="0" cy="0"/>
        </a:xfrm>
      </p:grpSpPr>
      <p:sp>
        <p:nvSpPr>
          <p:cNvPr id="94210" name="Rectangle 2"/>
          <p:cNvSpPr>
            <a:spLocks noGrp="1" noChangeArrowheads="1"/>
          </p:cNvSpPr>
          <p:nvPr>
            <p:ph type="ctrTitle"/>
          </p:nvPr>
        </p:nvSpPr>
        <p:spPr>
          <a:xfrm>
            <a:off x="2484438" y="476250"/>
            <a:ext cx="5399087" cy="5759450"/>
          </a:xfrm>
        </p:spPr>
        <p:txBody>
          <a:bodyPr anchor="ctr" anchorCtr="1"/>
          <a:lstStyle>
            <a:lvl1pPr algn="r">
              <a:defRPr sz="4400" i="1">
                <a:solidFill>
                  <a:srgbClr val="C3C1D5"/>
                </a:solidFill>
              </a:defRPr>
            </a:lvl1pPr>
          </a:lstStyle>
          <a:p>
            <a:pPr lvl="0"/>
            <a:r>
              <a:rPr lang="en-GB" noProof="0"/>
              <a:t>Click to edit Master title style</a:t>
            </a:r>
          </a:p>
        </p:txBody>
      </p:sp>
      <p:sp>
        <p:nvSpPr>
          <p:cNvPr id="94211" name="Rectangle 3"/>
          <p:cNvSpPr>
            <a:spLocks noGrp="1" noChangeArrowheads="1"/>
          </p:cNvSpPr>
          <p:nvPr>
            <p:ph type="subTitle" idx="1"/>
          </p:nvPr>
        </p:nvSpPr>
        <p:spPr>
          <a:xfrm>
            <a:off x="1042988" y="476250"/>
            <a:ext cx="6842125" cy="504825"/>
          </a:xfrm>
        </p:spPr>
        <p:txBody>
          <a:bodyPr/>
          <a:lstStyle>
            <a:lvl1pPr>
              <a:defRPr sz="1800">
                <a:solidFill>
                  <a:srgbClr val="C3C1D5"/>
                </a:solidFill>
              </a:defRPr>
            </a:lvl1pPr>
          </a:lstStyle>
          <a:p>
            <a:pPr lvl="0"/>
            <a:r>
              <a:rPr lang="en-GB" noProof="0"/>
              <a:t>Click to edit Master subtitle style</a:t>
            </a:r>
          </a:p>
        </p:txBody>
      </p:sp>
      <p:grpSp>
        <p:nvGrpSpPr>
          <p:cNvPr id="94226" name="Group 18"/>
          <p:cNvGrpSpPr>
            <a:grpSpLocks/>
          </p:cNvGrpSpPr>
          <p:nvPr userDrawn="1"/>
        </p:nvGrpSpPr>
        <p:grpSpPr bwMode="auto">
          <a:xfrm>
            <a:off x="7188200" y="6421438"/>
            <a:ext cx="1500188" cy="265112"/>
            <a:chOff x="930" y="391"/>
            <a:chExt cx="4036" cy="712"/>
          </a:xfrm>
        </p:grpSpPr>
        <p:sp>
          <p:nvSpPr>
            <p:cNvPr id="94227" name="Freeform 19"/>
            <p:cNvSpPr>
              <a:spLocks/>
            </p:cNvSpPr>
            <p:nvPr/>
          </p:nvSpPr>
          <p:spPr bwMode="invGray">
            <a:xfrm>
              <a:off x="1502" y="444"/>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28" name="Freeform 20"/>
            <p:cNvSpPr>
              <a:spLocks/>
            </p:cNvSpPr>
            <p:nvPr/>
          </p:nvSpPr>
          <p:spPr bwMode="invGray">
            <a:xfrm>
              <a:off x="3936" y="444"/>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29" name="Freeform 21"/>
            <p:cNvSpPr>
              <a:spLocks noEditPoints="1"/>
            </p:cNvSpPr>
            <p:nvPr/>
          </p:nvSpPr>
          <p:spPr bwMode="invGray">
            <a:xfrm>
              <a:off x="930" y="468"/>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0" name="Freeform 22"/>
            <p:cNvSpPr>
              <a:spLocks/>
            </p:cNvSpPr>
            <p:nvPr/>
          </p:nvSpPr>
          <p:spPr bwMode="invGray">
            <a:xfrm>
              <a:off x="1700" y="618"/>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1" name="Freeform 23"/>
            <p:cNvSpPr>
              <a:spLocks/>
            </p:cNvSpPr>
            <p:nvPr/>
          </p:nvSpPr>
          <p:spPr bwMode="invGray">
            <a:xfrm>
              <a:off x="1456" y="643"/>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2" name="Freeform 24"/>
            <p:cNvSpPr>
              <a:spLocks noEditPoints="1"/>
            </p:cNvSpPr>
            <p:nvPr/>
          </p:nvSpPr>
          <p:spPr bwMode="invGray">
            <a:xfrm>
              <a:off x="3364" y="468"/>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3" name="Freeform 25"/>
            <p:cNvSpPr>
              <a:spLocks/>
            </p:cNvSpPr>
            <p:nvPr/>
          </p:nvSpPr>
          <p:spPr bwMode="invGray">
            <a:xfrm>
              <a:off x="4134" y="618"/>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4" name="Freeform 26"/>
            <p:cNvSpPr>
              <a:spLocks/>
            </p:cNvSpPr>
            <p:nvPr/>
          </p:nvSpPr>
          <p:spPr bwMode="invGray">
            <a:xfrm>
              <a:off x="3890" y="643"/>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5" name="Freeform 27"/>
            <p:cNvSpPr>
              <a:spLocks noEditPoints="1"/>
            </p:cNvSpPr>
            <p:nvPr/>
          </p:nvSpPr>
          <p:spPr bwMode="invGray">
            <a:xfrm>
              <a:off x="2044" y="404"/>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6" name="Freeform 28"/>
            <p:cNvSpPr>
              <a:spLocks noEditPoints="1"/>
            </p:cNvSpPr>
            <p:nvPr/>
          </p:nvSpPr>
          <p:spPr bwMode="invGray">
            <a:xfrm>
              <a:off x="4478" y="404"/>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7" name="Freeform 29"/>
            <p:cNvSpPr>
              <a:spLocks noEditPoints="1"/>
            </p:cNvSpPr>
            <p:nvPr/>
          </p:nvSpPr>
          <p:spPr bwMode="invGray">
            <a:xfrm>
              <a:off x="2651" y="391"/>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17800682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GB">
                <a:solidFill>
                  <a:srgbClr val="343D41"/>
                </a:solidFill>
              </a:rPr>
              <a:t>Subject matter | Client Details</a:t>
            </a:r>
            <a:endParaRPr lang="en-GB" dirty="0">
              <a:solidFill>
                <a:srgbClr val="343D41"/>
              </a:solidFill>
            </a:endParaRPr>
          </a:p>
        </p:txBody>
      </p:sp>
      <p:sp>
        <p:nvSpPr>
          <p:cNvPr id="3" name="Slide Number Placeholder 2"/>
          <p:cNvSpPr>
            <a:spLocks noGrp="1"/>
          </p:cNvSpPr>
          <p:nvPr>
            <p:ph type="sldNum" sz="quarter" idx="11"/>
          </p:nvPr>
        </p:nvSpPr>
        <p:spPr/>
        <p:txBody>
          <a:bodyPr/>
          <a:lstStyle/>
          <a:p>
            <a:r>
              <a:rPr lang="en-GB">
                <a:solidFill>
                  <a:srgbClr val="343D41"/>
                </a:solidFill>
              </a:rPr>
              <a:t>Page </a:t>
            </a:r>
            <a:fld id="{CBF7EA7B-66D3-4419-94A9-19F2E0C218CB}" type="slidenum">
              <a:rPr lang="en-GB" smtClean="0">
                <a:solidFill>
                  <a:srgbClr val="343D41"/>
                </a:solidFill>
              </a:rPr>
              <a:pPr/>
              <a:t>‹N°›</a:t>
            </a:fld>
            <a:endParaRPr lang="en-GB">
              <a:solidFill>
                <a:srgbClr val="343D41"/>
              </a:solidFill>
            </a:endParaRPr>
          </a:p>
        </p:txBody>
      </p:sp>
      <p:sp>
        <p:nvSpPr>
          <p:cNvPr id="4" name="Date Placeholder 3"/>
          <p:cNvSpPr>
            <a:spLocks noGrp="1"/>
          </p:cNvSpPr>
          <p:nvPr>
            <p:ph type="dt" sz="half" idx="12"/>
          </p:nvPr>
        </p:nvSpPr>
        <p:spPr/>
        <p:txBody>
          <a:bodyPr/>
          <a:lstStyle/>
          <a:p>
            <a:r>
              <a:rPr lang="en-GB">
                <a:solidFill>
                  <a:srgbClr val="343D41"/>
                </a:solidFill>
              </a:rPr>
              <a:t>© Bird &amp; Bird LLP 2015</a:t>
            </a:r>
            <a:endParaRPr lang="en-GB" dirty="0">
              <a:solidFill>
                <a:srgbClr val="343D41"/>
              </a:solidFill>
            </a:endParaRPr>
          </a:p>
        </p:txBody>
      </p:sp>
    </p:spTree>
    <p:extLst>
      <p:ext uri="{BB962C8B-B14F-4D97-AF65-F5344CB8AC3E}">
        <p14:creationId xmlns:p14="http://schemas.microsoft.com/office/powerpoint/2010/main" val="309522111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Text Slide">
    <p:spTree>
      <p:nvGrpSpPr>
        <p:cNvPr id="1" name=""/>
        <p:cNvGrpSpPr/>
        <p:nvPr/>
      </p:nvGrpSpPr>
      <p:grpSpPr>
        <a:xfrm>
          <a:off x="0" y="0"/>
          <a:ext cx="0" cy="0"/>
          <a:chOff x="0" y="0"/>
          <a:chExt cx="0" cy="0"/>
        </a:xfrm>
      </p:grpSpPr>
      <p:sp>
        <p:nvSpPr>
          <p:cNvPr id="4" name="Rectangle 2"/>
          <p:cNvSpPr>
            <a:spLocks noGrp="1" noChangeArrowheads="1"/>
          </p:cNvSpPr>
          <p:nvPr>
            <p:ph type="title" hasCustomPrompt="1"/>
          </p:nvPr>
        </p:nvSpPr>
        <p:spPr bwMode="auto">
          <a:xfrm>
            <a:off x="457200" y="274638"/>
            <a:ext cx="82080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lvl1pPr>
          </a:lstStyle>
          <a:p>
            <a:pPr lvl="0"/>
            <a:r>
              <a:rPr lang="en-US" dirty="0"/>
              <a:t>Title (Myriad Pro, Bold, Size 28)</a:t>
            </a:r>
            <a:endParaRPr lang="en-GB" dirty="0"/>
          </a:p>
        </p:txBody>
      </p:sp>
      <p:sp>
        <p:nvSpPr>
          <p:cNvPr id="8" name="Text Placeholder 7"/>
          <p:cNvSpPr>
            <a:spLocks noGrp="1"/>
          </p:cNvSpPr>
          <p:nvPr>
            <p:ph type="body" sz="quarter" idx="10" hasCustomPrompt="1"/>
          </p:nvPr>
        </p:nvSpPr>
        <p:spPr>
          <a:xfrm>
            <a:off x="458020" y="1628801"/>
            <a:ext cx="8208912" cy="4320480"/>
          </a:xfrm>
        </p:spPr>
        <p:txBody>
          <a:bodyPr/>
          <a:lstStyle>
            <a:lvl1pPr>
              <a:defRPr lang="en-US" dirty="0" smtClean="0"/>
            </a:lvl1pPr>
            <a:lvl2pPr>
              <a:defRPr lang="en-GB" dirty="0" smtClean="0"/>
            </a:lvl2pPr>
            <a:lvl3pPr>
              <a:defRPr lang="en-GB" dirty="0" smtClean="0"/>
            </a:lvl3pPr>
            <a:lvl4pPr>
              <a:defRPr lang="en-GB" dirty="0" smtClean="0"/>
            </a:lvl4pPr>
            <a:lvl5pPr>
              <a:defRPr lang="en-US" dirty="0" smtClean="0"/>
            </a:lvl5pPr>
          </a:lstStyle>
          <a:p>
            <a:pPr lvl="0"/>
            <a:r>
              <a:rPr lang="en-US" dirty="0"/>
              <a:t>Text (Myriad Pro, Size 18-24)</a:t>
            </a:r>
          </a:p>
          <a:p>
            <a:pPr lvl="1"/>
            <a:r>
              <a:rPr lang="en-GB" dirty="0"/>
              <a:t>Text (Myriad Pro, Size 18-24)</a:t>
            </a:r>
          </a:p>
          <a:p>
            <a:pPr lvl="2"/>
            <a:r>
              <a:rPr lang="en-GB" dirty="0"/>
              <a:t>Text (Myriad Pro, Size 18-24)</a:t>
            </a:r>
          </a:p>
          <a:p>
            <a:pPr lvl="3"/>
            <a:r>
              <a:rPr lang="en-GB" dirty="0"/>
              <a:t>Text (Myriad Pro, Size 18-24)</a:t>
            </a:r>
          </a:p>
          <a:p>
            <a:pPr lvl="4"/>
            <a:r>
              <a:rPr lang="en-GB" dirty="0"/>
              <a:t>Text (Myriad Pro, Size 18-24)</a:t>
            </a:r>
          </a:p>
          <a:p>
            <a:pPr lvl="4"/>
            <a:endParaRPr lang="en-US" dirty="0"/>
          </a:p>
          <a:p>
            <a:pPr lvl="0"/>
            <a:endParaRPr lang="en-US" dirty="0"/>
          </a:p>
        </p:txBody>
      </p:sp>
      <p:sp>
        <p:nvSpPr>
          <p:cNvPr id="6" name="Slide Number Placeholder 3"/>
          <p:cNvSpPr>
            <a:spLocks noGrp="1"/>
          </p:cNvSpPr>
          <p:nvPr>
            <p:ph type="sldNum" sz="quarter" idx="4"/>
          </p:nvPr>
        </p:nvSpPr>
        <p:spPr>
          <a:xfrm>
            <a:off x="8447620" y="6217824"/>
            <a:ext cx="576759" cy="288468"/>
          </a:xfrm>
          <a:prstGeom prst="rect">
            <a:avLst/>
          </a:prstGeom>
        </p:spPr>
        <p:txBody>
          <a:bodyPr anchor="t"/>
          <a:lstStyle>
            <a:lvl1pPr algn="r">
              <a:defRPr sz="1200" b="0" smtClean="0">
                <a:solidFill>
                  <a:schemeClr val="bg1"/>
                </a:solidFill>
                <a:latin typeface="Myriad Pro" pitchFamily="34" charset="0"/>
              </a:defRPr>
            </a:lvl1pPr>
          </a:lstStyle>
          <a:p>
            <a:pPr>
              <a:defRPr/>
            </a:pPr>
            <a:fld id="{6AA57D2B-ED58-4715-B356-3999BF5E23EF}" type="slidenum">
              <a:rPr lang="en-GB">
                <a:solidFill>
                  <a:srgbClr val="313679"/>
                </a:solidFill>
              </a:rPr>
              <a:pPr>
                <a:defRPr/>
              </a:pPr>
              <a:t>‹N°›</a:t>
            </a:fld>
            <a:endParaRPr lang="en-GB" dirty="0">
              <a:solidFill>
                <a:srgbClr val="313679"/>
              </a:solidFill>
            </a:endParaRPr>
          </a:p>
        </p:txBody>
      </p:sp>
    </p:spTree>
    <p:extLst>
      <p:ext uri="{BB962C8B-B14F-4D97-AF65-F5344CB8AC3E}">
        <p14:creationId xmlns:p14="http://schemas.microsoft.com/office/powerpoint/2010/main" val="403169292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itle" preserve="1">
  <p:cSld name="1_Title Slide">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1763713" y="2349500"/>
            <a:ext cx="4606925" cy="1470025"/>
          </a:xfrm>
        </p:spPr>
        <p:txBody>
          <a:bodyPr anchor="b"/>
          <a:lstStyle>
            <a:lvl1pPr algn="r">
              <a:defRPr>
                <a:solidFill>
                  <a:schemeClr val="tx1"/>
                </a:solidFill>
              </a:defRPr>
            </a:lvl1pPr>
          </a:lstStyle>
          <a:p>
            <a:pPr lvl="0"/>
            <a:r>
              <a:rPr lang="en-GB" noProof="0"/>
              <a:t>Click to edit Master title style</a:t>
            </a:r>
          </a:p>
        </p:txBody>
      </p:sp>
      <p:sp>
        <p:nvSpPr>
          <p:cNvPr id="7171" name="Rectangle 3"/>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grpSp>
        <p:nvGrpSpPr>
          <p:cNvPr id="7191" name="Group 23"/>
          <p:cNvGrpSpPr>
            <a:grpSpLocks/>
          </p:cNvGrpSpPr>
          <p:nvPr userDrawn="1"/>
        </p:nvGrpSpPr>
        <p:grpSpPr bwMode="auto">
          <a:xfrm>
            <a:off x="6450013" y="3375025"/>
            <a:ext cx="2355850" cy="352425"/>
            <a:chOff x="4063" y="2126"/>
            <a:chExt cx="1484" cy="222"/>
          </a:xfrm>
        </p:grpSpPr>
        <p:sp>
          <p:nvSpPr>
            <p:cNvPr id="7178" name="Freeform 10"/>
            <p:cNvSpPr>
              <a:spLocks/>
            </p:cNvSpPr>
            <p:nvPr userDrawn="1"/>
          </p:nvSpPr>
          <p:spPr bwMode="invGray">
            <a:xfrm>
              <a:off x="4467"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79" name="Freeform 11"/>
            <p:cNvSpPr>
              <a:spLocks/>
            </p:cNvSpPr>
            <p:nvPr userDrawn="1"/>
          </p:nvSpPr>
          <p:spPr bwMode="invGray">
            <a:xfrm>
              <a:off x="5226"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0" name="Freeform 12"/>
            <p:cNvSpPr>
              <a:spLocks noEditPoints="1"/>
            </p:cNvSpPr>
            <p:nvPr userDrawn="1"/>
          </p:nvSpPr>
          <p:spPr bwMode="invGray">
            <a:xfrm>
              <a:off x="4289"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1" name="Freeform 13"/>
            <p:cNvSpPr>
              <a:spLocks/>
            </p:cNvSpPr>
            <p:nvPr userDrawn="1"/>
          </p:nvSpPr>
          <p:spPr bwMode="invGray">
            <a:xfrm>
              <a:off x="4529"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2" name="Freeform 14"/>
            <p:cNvSpPr>
              <a:spLocks/>
            </p:cNvSpPr>
            <p:nvPr userDrawn="1"/>
          </p:nvSpPr>
          <p:spPr bwMode="invGray">
            <a:xfrm>
              <a:off x="4453"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3" name="Freeform 15"/>
            <p:cNvSpPr>
              <a:spLocks noEditPoints="1"/>
            </p:cNvSpPr>
            <p:nvPr userDrawn="1"/>
          </p:nvSpPr>
          <p:spPr bwMode="invGray">
            <a:xfrm>
              <a:off x="5048"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4" name="Freeform 16"/>
            <p:cNvSpPr>
              <a:spLocks/>
            </p:cNvSpPr>
            <p:nvPr userDrawn="1"/>
          </p:nvSpPr>
          <p:spPr bwMode="invGray">
            <a:xfrm>
              <a:off x="5288"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5" name="Freeform 17"/>
            <p:cNvSpPr>
              <a:spLocks/>
            </p:cNvSpPr>
            <p:nvPr userDrawn="1"/>
          </p:nvSpPr>
          <p:spPr bwMode="invGray">
            <a:xfrm>
              <a:off x="5212"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6" name="Freeform 18"/>
            <p:cNvSpPr>
              <a:spLocks noEditPoints="1"/>
            </p:cNvSpPr>
            <p:nvPr userDrawn="1"/>
          </p:nvSpPr>
          <p:spPr bwMode="invGray">
            <a:xfrm>
              <a:off x="4636"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7" name="Freeform 19"/>
            <p:cNvSpPr>
              <a:spLocks noEditPoints="1"/>
            </p:cNvSpPr>
            <p:nvPr userDrawn="1"/>
          </p:nvSpPr>
          <p:spPr bwMode="invGray">
            <a:xfrm>
              <a:off x="5395"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8" name="Freeform 20"/>
            <p:cNvSpPr>
              <a:spLocks noEditPoints="1"/>
            </p:cNvSpPr>
            <p:nvPr userDrawn="1"/>
          </p:nvSpPr>
          <p:spPr bwMode="invGray">
            <a:xfrm>
              <a:off x="4825"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7189" name="Freeform 21"/>
            <p:cNvSpPr>
              <a:spLocks noEditPoints="1"/>
            </p:cNvSpPr>
            <p:nvPr userDrawn="1"/>
          </p:nvSpPr>
          <p:spPr bwMode="invGray">
            <a:xfrm>
              <a:off x="4063"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00422739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title" preserve="1">
  <p:cSld name="2_Title Slide">
    <p:spTree>
      <p:nvGrpSpPr>
        <p:cNvPr id="1" name=""/>
        <p:cNvGrpSpPr/>
        <p:nvPr/>
      </p:nvGrpSpPr>
      <p:grpSpPr>
        <a:xfrm>
          <a:off x="0" y="0"/>
          <a:ext cx="0" cy="0"/>
          <a:chOff x="0" y="0"/>
          <a:chExt cx="0" cy="0"/>
        </a:xfrm>
      </p:grpSpPr>
      <p:sp>
        <p:nvSpPr>
          <p:cNvPr id="77829" name="Rectangle 5"/>
          <p:cNvSpPr>
            <a:spLocks noGrp="1" noChangeArrowheads="1"/>
          </p:cNvSpPr>
          <p:nvPr>
            <p:ph type="ctrTitle"/>
          </p:nvPr>
        </p:nvSpPr>
        <p:spPr>
          <a:xfrm>
            <a:off x="1763713" y="2349500"/>
            <a:ext cx="4606925" cy="1470025"/>
          </a:xfrm>
        </p:spPr>
        <p:txBody>
          <a:bodyPr anchor="b"/>
          <a:lstStyle>
            <a:lvl1pPr algn="r">
              <a:defRPr/>
            </a:lvl1pPr>
          </a:lstStyle>
          <a:p>
            <a:pPr lvl="0"/>
            <a:r>
              <a:rPr lang="en-GB" noProof="0" dirty="0"/>
              <a:t>Click to edit Master title style</a:t>
            </a:r>
          </a:p>
        </p:txBody>
      </p:sp>
      <p:sp>
        <p:nvSpPr>
          <p:cNvPr id="77830" name="Rectangle 6"/>
          <p:cNvSpPr>
            <a:spLocks noGrp="1" noChangeArrowheads="1"/>
          </p:cNvSpPr>
          <p:nvPr>
            <p:ph type="subTitle" idx="1"/>
          </p:nvPr>
        </p:nvSpPr>
        <p:spPr>
          <a:xfrm>
            <a:off x="1763713" y="4076700"/>
            <a:ext cx="4608512" cy="1512888"/>
          </a:xfrm>
        </p:spPr>
        <p:txBody>
          <a:bodyPr/>
          <a:lstStyle>
            <a:lvl1pPr algn="r">
              <a:defRPr sz="2000">
                <a:solidFill>
                  <a:schemeClr val="bg1"/>
                </a:solidFill>
              </a:defRPr>
            </a:lvl1pPr>
          </a:lstStyle>
          <a:p>
            <a:pPr lvl="0"/>
            <a:r>
              <a:rPr lang="en-GB" noProof="0" dirty="0"/>
              <a:t>Click to edit Master subtitle style</a:t>
            </a:r>
          </a:p>
        </p:txBody>
      </p:sp>
      <p:sp>
        <p:nvSpPr>
          <p:cNvPr id="77870" name="Freeform 46"/>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7871" name="Freeform 47"/>
          <p:cNvSpPr>
            <a:spLocks/>
          </p:cNvSpPr>
          <p:nvPr userDrawn="1"/>
        </p:nvSpPr>
        <p:spPr bwMode="invGray">
          <a:xfrm>
            <a:off x="8296275"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7872" name="Freeform 48"/>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7873" name="Freeform 49"/>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7874" name="Freeform 50"/>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7875" name="Freeform 51"/>
          <p:cNvSpPr>
            <a:spLocks noEditPoints="1"/>
          </p:cNvSpPr>
          <p:nvPr userDrawn="1"/>
        </p:nvSpPr>
        <p:spPr bwMode="invGray">
          <a:xfrm>
            <a:off x="8013700"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7876" name="Freeform 52"/>
          <p:cNvSpPr>
            <a:spLocks/>
          </p:cNvSpPr>
          <p:nvPr userDrawn="1"/>
        </p:nvSpPr>
        <p:spPr bwMode="invGray">
          <a:xfrm>
            <a:off x="8394700"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7877" name="Freeform 53"/>
          <p:cNvSpPr>
            <a:spLocks/>
          </p:cNvSpPr>
          <p:nvPr userDrawn="1"/>
        </p:nvSpPr>
        <p:spPr bwMode="invGray">
          <a:xfrm>
            <a:off x="8274050"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7878" name="Freeform 54"/>
          <p:cNvSpPr>
            <a:spLocks noEditPoints="1"/>
          </p:cNvSpPr>
          <p:nvPr userDrawn="1"/>
        </p:nvSpPr>
        <p:spPr bwMode="invGray">
          <a:xfrm>
            <a:off x="7359650"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7879" name="Freeform 55"/>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77880" name="Freeform 56"/>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sp>
        <p:nvSpPr>
          <p:cNvPr id="77881" name="Freeform 57"/>
          <p:cNvSpPr>
            <a:spLocks noEditPoints="1"/>
          </p:cNvSpPr>
          <p:nvPr userDrawn="1"/>
        </p:nvSpPr>
        <p:spPr bwMode="invGray">
          <a:xfrm>
            <a:off x="6450013"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itle" preserve="1">
  <p:cSld name="8_Title Slide">
    <p:bg>
      <p:bgPr>
        <a:solidFill>
          <a:schemeClr val="bg1"/>
        </a:solidFill>
        <a:effectLst/>
      </p:bgPr>
    </p:bg>
    <p:spTree>
      <p:nvGrpSpPr>
        <p:cNvPr id="1" name=""/>
        <p:cNvGrpSpPr/>
        <p:nvPr/>
      </p:nvGrpSpPr>
      <p:grpSpPr>
        <a:xfrm>
          <a:off x="0" y="0"/>
          <a:ext cx="0" cy="0"/>
          <a:chOff x="0" y="0"/>
          <a:chExt cx="0" cy="0"/>
        </a:xfrm>
      </p:grpSpPr>
      <p:grpSp>
        <p:nvGrpSpPr>
          <p:cNvPr id="2" name="Group 1"/>
          <p:cNvGrpSpPr/>
          <p:nvPr userDrawn="1"/>
        </p:nvGrpSpPr>
        <p:grpSpPr>
          <a:xfrm>
            <a:off x="942975" y="694280"/>
            <a:ext cx="1997075" cy="352425"/>
            <a:chOff x="6808788" y="3375025"/>
            <a:chExt cx="1997075" cy="352425"/>
          </a:xfrm>
        </p:grpSpPr>
        <p:sp>
          <p:nvSpPr>
            <p:cNvPr id="7178" name="Freeform 10"/>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79" name="Freeform 11"/>
            <p:cNvSpPr>
              <a:spLocks/>
            </p:cNvSpPr>
            <p:nvPr userDrawn="1"/>
          </p:nvSpPr>
          <p:spPr bwMode="invGray">
            <a:xfrm>
              <a:off x="8296276"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0" name="Freeform 12"/>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1" name="Freeform 13"/>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2" name="Freeform 14"/>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3" name="Freeform 15"/>
            <p:cNvSpPr>
              <a:spLocks noEditPoints="1"/>
            </p:cNvSpPr>
            <p:nvPr userDrawn="1"/>
          </p:nvSpPr>
          <p:spPr bwMode="invGray">
            <a:xfrm>
              <a:off x="8013701"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4" name="Freeform 16"/>
            <p:cNvSpPr>
              <a:spLocks/>
            </p:cNvSpPr>
            <p:nvPr userDrawn="1"/>
          </p:nvSpPr>
          <p:spPr bwMode="invGray">
            <a:xfrm>
              <a:off x="8394701"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5" name="Freeform 17"/>
            <p:cNvSpPr>
              <a:spLocks/>
            </p:cNvSpPr>
            <p:nvPr userDrawn="1"/>
          </p:nvSpPr>
          <p:spPr bwMode="invGray">
            <a:xfrm>
              <a:off x="8274051"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6" name="Freeform 18"/>
            <p:cNvSpPr>
              <a:spLocks noEditPoints="1"/>
            </p:cNvSpPr>
            <p:nvPr userDrawn="1"/>
          </p:nvSpPr>
          <p:spPr bwMode="invGray">
            <a:xfrm>
              <a:off x="7359651"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7" name="Freeform 19"/>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8" name="Freeform 20"/>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
        <p:nvSpPr>
          <p:cNvPr id="7170" name="Rectangle 2"/>
          <p:cNvSpPr>
            <a:spLocks noGrp="1" noChangeArrowheads="1"/>
          </p:cNvSpPr>
          <p:nvPr>
            <p:ph type="ctrTitle"/>
          </p:nvPr>
        </p:nvSpPr>
        <p:spPr>
          <a:xfrm>
            <a:off x="838800" y="2275200"/>
            <a:ext cx="7848000" cy="1080000"/>
          </a:xfrm>
        </p:spPr>
        <p:txBody>
          <a:bodyPr lIns="90000" tIns="46800" rIns="90000" bIns="46800" anchor="b"/>
          <a:lstStyle>
            <a:lvl1pPr algn="l">
              <a:defRPr>
                <a:solidFill>
                  <a:schemeClr val="tx1"/>
                </a:solidFill>
              </a:defRPr>
            </a:lvl1pPr>
          </a:lstStyle>
          <a:p>
            <a:pPr lvl="0"/>
            <a:r>
              <a:rPr lang="en-GB" noProof="0" dirty="0"/>
              <a:t>Click to edit Master title style</a:t>
            </a:r>
          </a:p>
        </p:txBody>
      </p:sp>
      <p:sp>
        <p:nvSpPr>
          <p:cNvPr id="7171" name="Rectangle 3"/>
          <p:cNvSpPr>
            <a:spLocks noGrp="1" noChangeArrowheads="1"/>
          </p:cNvSpPr>
          <p:nvPr>
            <p:ph type="subTitle" idx="1"/>
          </p:nvPr>
        </p:nvSpPr>
        <p:spPr>
          <a:xfrm>
            <a:off x="838800" y="3646800"/>
            <a:ext cx="7848000" cy="622800"/>
          </a:xfrm>
        </p:spPr>
        <p:txBody>
          <a:bodyPr lIns="90000" tIns="46800" rIns="90000" bIns="46800"/>
          <a:lstStyle>
            <a:lvl1pPr algn="l">
              <a:defRPr sz="2000">
                <a:solidFill>
                  <a:srgbClr val="FFFFFF"/>
                </a:solidFill>
              </a:defRPr>
            </a:lvl1pPr>
          </a:lstStyle>
          <a:p>
            <a:pPr lvl="0"/>
            <a:r>
              <a:rPr lang="en-GB" noProof="0" dirty="0"/>
              <a:t>Click to edit Master subtitle style</a:t>
            </a:r>
          </a:p>
        </p:txBody>
      </p:sp>
    </p:spTree>
    <p:extLst>
      <p:ext uri="{BB962C8B-B14F-4D97-AF65-F5344CB8AC3E}">
        <p14:creationId xmlns:p14="http://schemas.microsoft.com/office/powerpoint/2010/main" val="258246307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itle" preserve="1">
  <p:cSld name="9_Title Slide">
    <p:bg>
      <p:bgPr>
        <a:solidFill>
          <a:srgbClr val="FFFFFF"/>
        </a:solidFill>
        <a:effectLst/>
      </p:bgPr>
    </p:bg>
    <p:spTree>
      <p:nvGrpSpPr>
        <p:cNvPr id="1" name=""/>
        <p:cNvGrpSpPr/>
        <p:nvPr/>
      </p:nvGrpSpPr>
      <p:grpSpPr>
        <a:xfrm>
          <a:off x="0" y="0"/>
          <a:ext cx="0" cy="0"/>
          <a:chOff x="0" y="0"/>
          <a:chExt cx="0" cy="0"/>
        </a:xfrm>
      </p:grpSpPr>
      <p:grpSp>
        <p:nvGrpSpPr>
          <p:cNvPr id="2" name="Group 1"/>
          <p:cNvGrpSpPr/>
          <p:nvPr userDrawn="1"/>
        </p:nvGrpSpPr>
        <p:grpSpPr>
          <a:xfrm>
            <a:off x="942975" y="694280"/>
            <a:ext cx="1997075" cy="352425"/>
            <a:chOff x="6808788" y="3375025"/>
            <a:chExt cx="1997075" cy="352425"/>
          </a:xfrm>
        </p:grpSpPr>
        <p:sp>
          <p:nvSpPr>
            <p:cNvPr id="7178" name="Freeform 10"/>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79" name="Freeform 11"/>
            <p:cNvSpPr>
              <a:spLocks/>
            </p:cNvSpPr>
            <p:nvPr userDrawn="1"/>
          </p:nvSpPr>
          <p:spPr bwMode="invGray">
            <a:xfrm>
              <a:off x="8296276"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0" name="Freeform 12"/>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1" name="Freeform 13"/>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2" name="Freeform 14"/>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3" name="Freeform 15"/>
            <p:cNvSpPr>
              <a:spLocks noEditPoints="1"/>
            </p:cNvSpPr>
            <p:nvPr userDrawn="1"/>
          </p:nvSpPr>
          <p:spPr bwMode="invGray">
            <a:xfrm>
              <a:off x="8013701"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4" name="Freeform 16"/>
            <p:cNvSpPr>
              <a:spLocks/>
            </p:cNvSpPr>
            <p:nvPr userDrawn="1"/>
          </p:nvSpPr>
          <p:spPr bwMode="invGray">
            <a:xfrm>
              <a:off x="8394701"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5" name="Freeform 17"/>
            <p:cNvSpPr>
              <a:spLocks/>
            </p:cNvSpPr>
            <p:nvPr userDrawn="1"/>
          </p:nvSpPr>
          <p:spPr bwMode="invGray">
            <a:xfrm>
              <a:off x="8274051"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6" name="Freeform 18"/>
            <p:cNvSpPr>
              <a:spLocks noEditPoints="1"/>
            </p:cNvSpPr>
            <p:nvPr userDrawn="1"/>
          </p:nvSpPr>
          <p:spPr bwMode="invGray">
            <a:xfrm>
              <a:off x="7359651"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7" name="Freeform 19"/>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188" name="Freeform 20"/>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
        <p:nvSpPr>
          <p:cNvPr id="7170" name="Rectangle 2"/>
          <p:cNvSpPr>
            <a:spLocks noGrp="1" noChangeArrowheads="1"/>
          </p:cNvSpPr>
          <p:nvPr>
            <p:ph type="ctrTitle"/>
          </p:nvPr>
        </p:nvSpPr>
        <p:spPr>
          <a:xfrm>
            <a:off x="838800" y="2275200"/>
            <a:ext cx="7848000" cy="1080000"/>
          </a:xfrm>
        </p:spPr>
        <p:txBody>
          <a:bodyPr lIns="90000" tIns="46800" rIns="90000" bIns="46800" anchor="b"/>
          <a:lstStyle>
            <a:lvl1pPr algn="l">
              <a:defRPr>
                <a:solidFill>
                  <a:schemeClr val="bg1"/>
                </a:solidFill>
              </a:defRPr>
            </a:lvl1pPr>
          </a:lstStyle>
          <a:p>
            <a:pPr lvl="0"/>
            <a:r>
              <a:rPr lang="en-GB" noProof="0" dirty="0"/>
              <a:t>Click to edit Master title style</a:t>
            </a:r>
          </a:p>
        </p:txBody>
      </p:sp>
      <p:sp>
        <p:nvSpPr>
          <p:cNvPr id="7171" name="Rectangle 3"/>
          <p:cNvSpPr>
            <a:spLocks noGrp="1" noChangeArrowheads="1"/>
          </p:cNvSpPr>
          <p:nvPr>
            <p:ph type="subTitle" idx="1"/>
          </p:nvPr>
        </p:nvSpPr>
        <p:spPr>
          <a:xfrm>
            <a:off x="838800" y="3646800"/>
            <a:ext cx="7848000" cy="622800"/>
          </a:xfrm>
        </p:spPr>
        <p:txBody>
          <a:bodyPr lIns="90000" tIns="46800" rIns="90000" bIns="46800"/>
          <a:lstStyle>
            <a:lvl1pPr algn="l">
              <a:defRPr sz="2000">
                <a:solidFill>
                  <a:schemeClr val="bg1"/>
                </a:solidFill>
              </a:defRPr>
            </a:lvl1pPr>
          </a:lstStyle>
          <a:p>
            <a:pPr lvl="0"/>
            <a:r>
              <a:rPr lang="en-GB" noProof="0" dirty="0"/>
              <a:t>Click to edit Master subtitle style</a:t>
            </a:r>
          </a:p>
        </p:txBody>
      </p:sp>
    </p:spTree>
    <p:extLst>
      <p:ext uri="{BB962C8B-B14F-4D97-AF65-F5344CB8AC3E}">
        <p14:creationId xmlns:p14="http://schemas.microsoft.com/office/powerpoint/2010/main" val="41733719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accent2"/>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ctrTitle"/>
          </p:nvPr>
        </p:nvSpPr>
        <p:spPr>
          <a:xfrm>
            <a:off x="468313" y="3141663"/>
            <a:ext cx="8207375" cy="606425"/>
          </a:xfrm>
        </p:spPr>
        <p:txBody>
          <a:bodyPr anchor="b"/>
          <a:lstStyle>
            <a:lvl1pPr>
              <a:defRPr>
                <a:solidFill>
                  <a:srgbClr val="FFFFFF"/>
                </a:solidFill>
              </a:defRPr>
            </a:lvl1pPr>
          </a:lstStyle>
          <a:p>
            <a:pPr lvl="0"/>
            <a:r>
              <a:rPr lang="en-GB" noProof="0"/>
              <a:t>Click to edit Master title style</a:t>
            </a:r>
          </a:p>
        </p:txBody>
      </p:sp>
      <p:sp>
        <p:nvSpPr>
          <p:cNvPr id="11267" name="Rectangle 3"/>
          <p:cNvSpPr>
            <a:spLocks noGrp="1" noChangeArrowheads="1"/>
          </p:cNvSpPr>
          <p:nvPr>
            <p:ph type="subTitle" idx="1"/>
          </p:nvPr>
        </p:nvSpPr>
        <p:spPr>
          <a:xfrm>
            <a:off x="468313" y="4076700"/>
            <a:ext cx="8207375" cy="1512888"/>
          </a:xfrm>
        </p:spPr>
        <p:txBody>
          <a:bodyPr/>
          <a:lstStyle>
            <a:lvl1pPr>
              <a:defRPr sz="2000">
                <a:solidFill>
                  <a:srgbClr val="FFFFFF"/>
                </a:solidFill>
              </a:defRPr>
            </a:lvl1pPr>
          </a:lstStyle>
          <a:p>
            <a:pPr lvl="0"/>
            <a:r>
              <a:rPr lang="en-GB" noProof="0"/>
              <a:t>Click to edit Master subtitle style</a:t>
            </a:r>
          </a:p>
        </p:txBody>
      </p:sp>
    </p:spTree>
    <p:extLst>
      <p:ext uri="{BB962C8B-B14F-4D97-AF65-F5344CB8AC3E}">
        <p14:creationId xmlns:p14="http://schemas.microsoft.com/office/powerpoint/2010/main" val="102084671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2pPr>
              <a:defRPr sz="2200"/>
            </a:lvl2pPr>
            <a:lvl3pPr>
              <a:defRPr sz="2200"/>
            </a:lvl3pPr>
            <a:lvl4pPr>
              <a:defRPr sz="2200"/>
            </a:lvl4pPr>
            <a:lvl5pPr>
              <a:defRPr sz="2200"/>
            </a:lvl5pPr>
            <a:lvl6pPr>
              <a:defRPr sz="2200"/>
            </a:lvl6pPr>
            <a:lvl7pPr>
              <a:defRPr sz="2200"/>
            </a:lvl7pPr>
            <a:lvl8pPr>
              <a:defRPr sz="2200"/>
            </a:lvl8pPr>
            <a:lvl9pPr>
              <a:defRPr sz="22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lvl1pPr>
          </a:lstStyle>
          <a:p>
            <a:r>
              <a:rPr lang="en-GB">
                <a:solidFill>
                  <a:srgbClr val="343D41"/>
                </a:solidFill>
              </a:rPr>
              <a:t>Subject matter | Client Details</a:t>
            </a:r>
            <a:endParaRPr lang="en-GB" dirty="0">
              <a:solidFill>
                <a:srgbClr val="343D41"/>
              </a:solidFill>
            </a:endParaRPr>
          </a:p>
        </p:txBody>
      </p:sp>
      <p:sp>
        <p:nvSpPr>
          <p:cNvPr id="5" name="Slide Number Placeholder 4"/>
          <p:cNvSpPr>
            <a:spLocks noGrp="1"/>
          </p:cNvSpPr>
          <p:nvPr>
            <p:ph type="sldNum" sz="quarter" idx="11"/>
          </p:nvPr>
        </p:nvSpPr>
        <p:spPr/>
        <p:txBody>
          <a:bodyPr/>
          <a:lstStyle>
            <a:lvl1pPr>
              <a:defRPr/>
            </a:lvl1pPr>
          </a:lstStyle>
          <a:p>
            <a:r>
              <a:rPr lang="en-GB">
                <a:solidFill>
                  <a:srgbClr val="343D41"/>
                </a:solidFill>
              </a:rPr>
              <a:t>Page </a:t>
            </a:r>
            <a:fld id="{B385A1E5-EC09-4C52-AA51-56608BB9B66B}" type="slidenum">
              <a:rPr lang="en-GB">
                <a:solidFill>
                  <a:srgbClr val="343D41"/>
                </a:solidFill>
              </a:rPr>
              <a:pPr/>
              <a:t>‹N°›</a:t>
            </a:fld>
            <a:endParaRPr lang="en-GB">
              <a:solidFill>
                <a:srgbClr val="343D41"/>
              </a:solidFill>
            </a:endParaRPr>
          </a:p>
        </p:txBody>
      </p:sp>
      <p:sp>
        <p:nvSpPr>
          <p:cNvPr id="6" name="Date Placeholder 5"/>
          <p:cNvSpPr>
            <a:spLocks noGrp="1"/>
          </p:cNvSpPr>
          <p:nvPr>
            <p:ph type="dt" sz="half" idx="12"/>
            <p:custDataLst>
              <p:tags r:id="rId2"/>
            </p:custDataLst>
          </p:nvPr>
        </p:nvSpPr>
        <p:spPr/>
        <p:txBody>
          <a:bodyPr/>
          <a:lstStyle>
            <a:lvl1pPr>
              <a:defRPr/>
            </a:lvl1pPr>
          </a:lstStyle>
          <a:p>
            <a:r>
              <a:rPr lang="en-GB">
                <a:solidFill>
                  <a:srgbClr val="343D41"/>
                </a:solidFill>
              </a:rPr>
              <a:t>© Bird &amp; Bird LLP 2015</a:t>
            </a:r>
            <a:endParaRPr lang="en-GB" dirty="0">
              <a:solidFill>
                <a:srgbClr val="343D41"/>
              </a:solidFill>
            </a:endParaRP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18854711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Footer Placeholder 2"/>
          <p:cNvSpPr>
            <a:spLocks noGrp="1"/>
          </p:cNvSpPr>
          <p:nvPr>
            <p:ph type="ftr" sz="quarter" idx="10"/>
            <p:custDataLst>
              <p:tags r:id="rId1"/>
            </p:custDataLst>
          </p:nvPr>
        </p:nvSpPr>
        <p:spPr/>
        <p:txBody>
          <a:bodyPr/>
          <a:lstStyle>
            <a:lvl1pPr>
              <a:defRPr/>
            </a:lvl1pPr>
          </a:lstStyle>
          <a:p>
            <a:r>
              <a:rPr lang="en-GB">
                <a:solidFill>
                  <a:srgbClr val="343D41"/>
                </a:solidFill>
              </a:rPr>
              <a:t>Subject matter | Client Details</a:t>
            </a:r>
            <a:endParaRPr lang="en-GB" dirty="0">
              <a:solidFill>
                <a:srgbClr val="343D41"/>
              </a:solidFill>
            </a:endParaRPr>
          </a:p>
        </p:txBody>
      </p:sp>
      <p:sp>
        <p:nvSpPr>
          <p:cNvPr id="4" name="Slide Number Placeholder 3"/>
          <p:cNvSpPr>
            <a:spLocks noGrp="1"/>
          </p:cNvSpPr>
          <p:nvPr>
            <p:ph type="sldNum" sz="quarter" idx="11"/>
          </p:nvPr>
        </p:nvSpPr>
        <p:spPr/>
        <p:txBody>
          <a:bodyPr/>
          <a:lstStyle>
            <a:lvl1pPr>
              <a:defRPr/>
            </a:lvl1pPr>
          </a:lstStyle>
          <a:p>
            <a:r>
              <a:rPr lang="en-GB">
                <a:solidFill>
                  <a:srgbClr val="343D41"/>
                </a:solidFill>
              </a:rPr>
              <a:t>Page </a:t>
            </a:r>
            <a:fld id="{BD4B7557-7BBF-4E39-B589-C285DCE80034}" type="slidenum">
              <a:rPr lang="en-GB">
                <a:solidFill>
                  <a:srgbClr val="343D41"/>
                </a:solidFill>
              </a:rPr>
              <a:pPr/>
              <a:t>‹N°›</a:t>
            </a:fld>
            <a:endParaRPr lang="en-GB">
              <a:solidFill>
                <a:srgbClr val="343D41"/>
              </a:solidFill>
            </a:endParaRPr>
          </a:p>
        </p:txBody>
      </p:sp>
      <p:sp>
        <p:nvSpPr>
          <p:cNvPr id="5" name="Date Placeholder 4"/>
          <p:cNvSpPr>
            <a:spLocks noGrp="1"/>
          </p:cNvSpPr>
          <p:nvPr>
            <p:ph type="dt" sz="half" idx="12"/>
            <p:custDataLst>
              <p:tags r:id="rId2"/>
            </p:custDataLst>
          </p:nvPr>
        </p:nvSpPr>
        <p:spPr/>
        <p:txBody>
          <a:bodyPr/>
          <a:lstStyle>
            <a:lvl1pPr>
              <a:defRPr/>
            </a:lvl1pPr>
          </a:lstStyle>
          <a:p>
            <a:r>
              <a:rPr lang="en-GB">
                <a:solidFill>
                  <a:srgbClr val="343D41"/>
                </a:solidFill>
              </a:rPr>
              <a:t>© Bird &amp; Bird LLP 2015</a:t>
            </a:r>
            <a:endParaRPr lang="en-GB" dirty="0">
              <a:solidFill>
                <a:srgbClr val="343D41"/>
              </a:solidFill>
            </a:endParaRPr>
          </a:p>
        </p:txBody>
      </p:sp>
      <p:grpSp>
        <p:nvGrpSpPr>
          <p:cNvPr id="6" name="Group 38"/>
          <p:cNvGrpSpPr>
            <a:grpSpLocks/>
          </p:cNvGrpSpPr>
          <p:nvPr userDrawn="1"/>
        </p:nvGrpSpPr>
        <p:grpSpPr bwMode="auto">
          <a:xfrm>
            <a:off x="7186613" y="6419850"/>
            <a:ext cx="1500187" cy="265113"/>
            <a:chOff x="385" y="949"/>
            <a:chExt cx="4036" cy="712"/>
          </a:xfrm>
        </p:grpSpPr>
        <p:sp>
          <p:nvSpPr>
            <p:cNvPr id="7"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17277456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type="title" preserve="1">
  <p:cSld name="2_Title Slide">
    <p:spTree>
      <p:nvGrpSpPr>
        <p:cNvPr id="1" name=""/>
        <p:cNvGrpSpPr/>
        <p:nvPr/>
      </p:nvGrpSpPr>
      <p:grpSpPr>
        <a:xfrm>
          <a:off x="0" y="0"/>
          <a:ext cx="0" cy="0"/>
          <a:chOff x="0" y="0"/>
          <a:chExt cx="0" cy="0"/>
        </a:xfrm>
      </p:grpSpPr>
      <p:sp>
        <p:nvSpPr>
          <p:cNvPr id="77829" name="Rectangle 5"/>
          <p:cNvSpPr>
            <a:spLocks noGrp="1" noChangeArrowheads="1"/>
          </p:cNvSpPr>
          <p:nvPr>
            <p:ph type="ctrTitle"/>
          </p:nvPr>
        </p:nvSpPr>
        <p:spPr>
          <a:xfrm>
            <a:off x="1763713" y="2349500"/>
            <a:ext cx="4606925" cy="1470025"/>
          </a:xfrm>
        </p:spPr>
        <p:txBody>
          <a:bodyPr anchor="b"/>
          <a:lstStyle>
            <a:lvl1pPr algn="r">
              <a:defRPr/>
            </a:lvl1pPr>
          </a:lstStyle>
          <a:p>
            <a:pPr lvl="0"/>
            <a:r>
              <a:rPr lang="en-GB" noProof="0" dirty="0"/>
              <a:t>Click to edit Master title style</a:t>
            </a:r>
          </a:p>
        </p:txBody>
      </p:sp>
      <p:sp>
        <p:nvSpPr>
          <p:cNvPr id="77830" name="Rectangle 6"/>
          <p:cNvSpPr>
            <a:spLocks noGrp="1" noChangeArrowheads="1"/>
          </p:cNvSpPr>
          <p:nvPr>
            <p:ph type="subTitle" idx="1"/>
          </p:nvPr>
        </p:nvSpPr>
        <p:spPr>
          <a:xfrm>
            <a:off x="1763713" y="4076700"/>
            <a:ext cx="4608512" cy="1512888"/>
          </a:xfrm>
        </p:spPr>
        <p:txBody>
          <a:bodyPr/>
          <a:lstStyle>
            <a:lvl1pPr algn="r">
              <a:defRPr sz="2000">
                <a:solidFill>
                  <a:schemeClr val="bg1"/>
                </a:solidFill>
              </a:defRPr>
            </a:lvl1pPr>
          </a:lstStyle>
          <a:p>
            <a:pPr lvl="0"/>
            <a:r>
              <a:rPr lang="en-GB" noProof="0" dirty="0"/>
              <a:t>Click to edit Master subtitle style</a:t>
            </a:r>
          </a:p>
        </p:txBody>
      </p:sp>
      <p:sp>
        <p:nvSpPr>
          <p:cNvPr id="77870" name="Freeform 46"/>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1" name="Freeform 47"/>
          <p:cNvSpPr>
            <a:spLocks/>
          </p:cNvSpPr>
          <p:nvPr userDrawn="1"/>
        </p:nvSpPr>
        <p:spPr bwMode="invGray">
          <a:xfrm>
            <a:off x="8296275"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2" name="Freeform 48"/>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3" name="Freeform 49"/>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4" name="Freeform 50"/>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5" name="Freeform 51"/>
          <p:cNvSpPr>
            <a:spLocks noEditPoints="1"/>
          </p:cNvSpPr>
          <p:nvPr userDrawn="1"/>
        </p:nvSpPr>
        <p:spPr bwMode="invGray">
          <a:xfrm>
            <a:off x="8013700"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6" name="Freeform 52"/>
          <p:cNvSpPr>
            <a:spLocks/>
          </p:cNvSpPr>
          <p:nvPr userDrawn="1"/>
        </p:nvSpPr>
        <p:spPr bwMode="invGray">
          <a:xfrm>
            <a:off x="8394700"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7" name="Freeform 53"/>
          <p:cNvSpPr>
            <a:spLocks/>
          </p:cNvSpPr>
          <p:nvPr userDrawn="1"/>
        </p:nvSpPr>
        <p:spPr bwMode="invGray">
          <a:xfrm>
            <a:off x="8274050"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8" name="Freeform 54"/>
          <p:cNvSpPr>
            <a:spLocks noEditPoints="1"/>
          </p:cNvSpPr>
          <p:nvPr userDrawn="1"/>
        </p:nvSpPr>
        <p:spPr bwMode="invGray">
          <a:xfrm>
            <a:off x="7359650"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79" name="Freeform 55"/>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77880" name="Freeform 56"/>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77881" name="Freeform 57"/>
          <p:cNvSpPr>
            <a:spLocks noEditPoints="1"/>
          </p:cNvSpPr>
          <p:nvPr userDrawn="1"/>
        </p:nvSpPr>
        <p:spPr bwMode="invGray">
          <a:xfrm>
            <a:off x="6450013"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Tree>
    <p:extLst>
      <p:ext uri="{BB962C8B-B14F-4D97-AF65-F5344CB8AC3E}">
        <p14:creationId xmlns:p14="http://schemas.microsoft.com/office/powerpoint/2010/main" val="30762409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endParaRPr lang="en-GB" dirty="0"/>
          </a:p>
        </p:txBody>
      </p:sp>
      <p:sp>
        <p:nvSpPr>
          <p:cNvPr id="3" name="Content Placeholder 2"/>
          <p:cNvSpPr>
            <a:spLocks noGrp="1"/>
          </p:cNvSpPr>
          <p:nvPr>
            <p:ph idx="1"/>
          </p:nvPr>
        </p:nvSpPr>
        <p:spPr/>
        <p:txBody>
          <a:bodyPr/>
          <a:lstStyle>
            <a:lvl1pPr>
              <a:defRPr sz="1600"/>
            </a:lvl1pPr>
            <a:lvl2pPr>
              <a:defRPr sz="1600"/>
            </a:lvl2pPr>
            <a:lvl3pPr marL="270000" indent="-270000">
              <a:defRPr sz="1600"/>
            </a:lvl3pPr>
            <a:lvl4pPr marL="540000" indent="-270000">
              <a:defRPr sz="1600"/>
            </a:lvl4pPr>
            <a:lvl5pPr marL="810000" indent="-270000">
              <a:defRPr sz="1600"/>
            </a:lvl5pPr>
            <a:lvl6pPr marL="1080000" indent="-270000">
              <a:defRPr sz="1600"/>
            </a:lvl6pPr>
            <a:lvl7pPr marL="1350000" indent="-270000">
              <a:defRPr sz="1600"/>
            </a:lvl7pPr>
            <a:lvl8pPr marL="1620000" indent="-270000">
              <a:defRPr sz="1600"/>
            </a:lvl8pPr>
            <a:lvl9pPr marL="1890000" indent="-27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Slide Number Placeholder 3"/>
          <p:cNvSpPr>
            <a:spLocks noGrp="1"/>
          </p:cNvSpPr>
          <p:nvPr>
            <p:ph type="sldNum" sz="quarter" idx="10"/>
          </p:nvPr>
        </p:nvSpPr>
        <p:spPr/>
        <p:txBody>
          <a:bodyPr/>
          <a:lstStyle>
            <a:lvl1pPr>
              <a:defRPr/>
            </a:lvl1pPr>
          </a:lstStyle>
          <a:p>
            <a:r>
              <a:rPr lang="en-GB">
                <a:solidFill>
                  <a:srgbClr val="343D41"/>
                </a:solidFill>
              </a:rPr>
              <a:t>Page </a:t>
            </a:r>
            <a:fld id="{0A54BE20-087E-4005-A3AC-1AB479F3F156}" type="slidenum">
              <a:rPr lang="en-GB">
                <a:solidFill>
                  <a:srgbClr val="343D41"/>
                </a:solidFill>
              </a:rPr>
              <a:pPr/>
              <a:t>‹N°›</a:t>
            </a:fld>
            <a:endParaRPr lang="en-GB">
              <a:solidFill>
                <a:srgbClr val="343D41"/>
              </a:solidFill>
            </a:endParaRPr>
          </a:p>
        </p:txBody>
      </p:sp>
      <p:sp>
        <p:nvSpPr>
          <p:cNvPr id="5" name="Footer Placeholder 4"/>
          <p:cNvSpPr>
            <a:spLocks noGrp="1"/>
          </p:cNvSpPr>
          <p:nvPr>
            <p:ph type="ftr" sz="quarter" idx="11"/>
            <p:custDataLst>
              <p:tags r:id="rId1"/>
            </p:custDataLst>
          </p:nvPr>
        </p:nvSpPr>
        <p:spPr/>
        <p:txBody>
          <a:bodyPr/>
          <a:lstStyle>
            <a:lvl1pPr>
              <a:defRPr/>
            </a:lvl1pPr>
          </a:lstStyle>
          <a:p>
            <a:r>
              <a:rPr lang="en-GB">
                <a:solidFill>
                  <a:srgbClr val="343D41"/>
                </a:solidFill>
              </a:rPr>
              <a:t>Subject matter | Client Details</a:t>
            </a:r>
            <a:endParaRPr lang="en-GB" dirty="0">
              <a:solidFill>
                <a:srgbClr val="343D41"/>
              </a:solidFill>
            </a:endParaRPr>
          </a:p>
        </p:txBody>
      </p:sp>
      <p:sp>
        <p:nvSpPr>
          <p:cNvPr id="6" name="Date Placeholder 5"/>
          <p:cNvSpPr>
            <a:spLocks noGrp="1"/>
          </p:cNvSpPr>
          <p:nvPr>
            <p:ph type="dt" sz="half" idx="12"/>
            <p:custDataLst>
              <p:tags r:id="rId2"/>
            </p:custDataLst>
          </p:nvPr>
        </p:nvSpPr>
        <p:spPr/>
        <p:txBody>
          <a:bodyPr/>
          <a:lstStyle>
            <a:lvl1pPr>
              <a:defRPr/>
            </a:lvl1pPr>
          </a:lstStyle>
          <a:p>
            <a:r>
              <a:rPr lang="en-GB">
                <a:solidFill>
                  <a:srgbClr val="343D41"/>
                </a:solidFill>
              </a:rPr>
              <a:t>© Bird &amp; Bird LLP 2015</a:t>
            </a:r>
            <a:endParaRPr lang="en-GB" dirty="0">
              <a:solidFill>
                <a:srgbClr val="343D41"/>
              </a:solidFill>
            </a:endParaRP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90339423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476250"/>
            <a:ext cx="8231188" cy="1081088"/>
          </a:xfrm>
        </p:spPr>
        <p:txBody>
          <a:bodyPr/>
          <a:lstStyle/>
          <a:p>
            <a:r>
              <a:rPr lang="en-US"/>
              <a:t>Click to edit Master title style</a:t>
            </a:r>
            <a:endParaRPr lang="en-GB"/>
          </a:p>
        </p:txBody>
      </p:sp>
      <p:sp>
        <p:nvSpPr>
          <p:cNvPr id="3" name="Text Placeholder 2"/>
          <p:cNvSpPr>
            <a:spLocks noGrp="1"/>
          </p:cNvSpPr>
          <p:nvPr>
            <p:ph type="body" sz="half" idx="1"/>
          </p:nvPr>
        </p:nvSpPr>
        <p:spPr>
          <a:xfrm>
            <a:off x="457200" y="1773238"/>
            <a:ext cx="4038600" cy="4535487"/>
          </a:xfrm>
        </p:spPr>
        <p:txBody>
          <a:bodyPr/>
          <a:lstStyle>
            <a:lvl1pPr>
              <a:defRPr sz="1600"/>
            </a:lvl1pPr>
            <a:lvl2pPr>
              <a:defRPr sz="1600"/>
            </a:lvl2pPr>
            <a:lvl3pPr>
              <a:defRPr sz="1600"/>
            </a:lvl3pPr>
            <a:lvl4pPr>
              <a:defRPr sz="1600"/>
            </a:lvl4pPr>
            <a:lvl5pPr>
              <a:defRPr sz="1600"/>
            </a:lvl5pPr>
            <a:lvl6pPr marL="1440000" indent="-360000">
              <a:defRPr sz="1600" baseline="0"/>
            </a:lvl6pPr>
            <a:lvl7pPr marL="1800000" indent="-360000">
              <a:defRPr sz="1600" baseline="0"/>
            </a:lvl7pPr>
            <a:lvl8pPr marL="2160000" indent="-360000">
              <a:defRPr sz="1600"/>
            </a:lvl8pPr>
            <a:lvl9pPr marL="2520000" indent="-36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endParaRPr lang="en-US" dirty="0"/>
          </a:p>
          <a:p>
            <a:pPr lvl="6"/>
            <a:endParaRPr lang="en-GB" dirty="0"/>
          </a:p>
        </p:txBody>
      </p:sp>
      <p:sp>
        <p:nvSpPr>
          <p:cNvPr id="4" name="Content Placeholder 3"/>
          <p:cNvSpPr>
            <a:spLocks noGrp="1"/>
          </p:cNvSpPr>
          <p:nvPr>
            <p:ph sz="half" idx="2"/>
          </p:nvPr>
        </p:nvSpPr>
        <p:spPr>
          <a:xfrm>
            <a:off x="4648200" y="1773238"/>
            <a:ext cx="4038600" cy="4535487"/>
          </a:xfrm>
        </p:spPr>
        <p:txBody>
          <a:bodyPr/>
          <a:lstStyle>
            <a:lvl1pPr>
              <a:defRPr sz="1600"/>
            </a:lvl1pPr>
            <a:lvl2pPr>
              <a:defRPr sz="1600"/>
            </a:lvl2pPr>
            <a:lvl3pPr>
              <a:defRPr sz="1600"/>
            </a:lvl3pPr>
            <a:lvl4pPr>
              <a:defRPr sz="1600"/>
            </a:lvl4pPr>
            <a:lvl5pPr>
              <a:defRPr sz="1600"/>
            </a:lvl5pPr>
            <a:lvl6pPr marL="1440000" indent="-360000">
              <a:defRPr sz="1600"/>
            </a:lvl6pPr>
            <a:lvl7pPr marL="1800000" indent="-360000">
              <a:defRPr sz="1600" baseline="0"/>
            </a:lvl7pPr>
            <a:lvl8pPr marL="2160000" indent="-360000">
              <a:defRPr sz="1600"/>
            </a:lvl8pPr>
            <a:lvl9pPr marL="2520000" indent="-36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5" name="Slide Number Placeholder 4"/>
          <p:cNvSpPr>
            <a:spLocks noGrp="1"/>
          </p:cNvSpPr>
          <p:nvPr>
            <p:ph type="sldNum" sz="quarter" idx="10"/>
          </p:nvPr>
        </p:nvSpPr>
        <p:spPr>
          <a:xfrm>
            <a:off x="468313" y="6381750"/>
            <a:ext cx="730250" cy="179388"/>
          </a:xfrm>
        </p:spPr>
        <p:txBody>
          <a:bodyPr/>
          <a:lstStyle>
            <a:lvl1pPr>
              <a:defRPr/>
            </a:lvl1pPr>
          </a:lstStyle>
          <a:p>
            <a:r>
              <a:rPr lang="en-GB">
                <a:solidFill>
                  <a:srgbClr val="343D41"/>
                </a:solidFill>
              </a:rPr>
              <a:t>Page </a:t>
            </a:r>
            <a:fld id="{14D95764-FF53-412A-8CD4-0E1F7016CEA7}" type="slidenum">
              <a:rPr lang="en-GB">
                <a:solidFill>
                  <a:srgbClr val="343D41"/>
                </a:solidFill>
              </a:rPr>
              <a:pPr/>
              <a:t>‹N°›</a:t>
            </a:fld>
            <a:endParaRPr lang="en-GB">
              <a:solidFill>
                <a:srgbClr val="343D41"/>
              </a:solidFill>
            </a:endParaRPr>
          </a:p>
        </p:txBody>
      </p:sp>
      <p:sp>
        <p:nvSpPr>
          <p:cNvPr id="6" name="Footer Placeholder 5"/>
          <p:cNvSpPr>
            <a:spLocks noGrp="1"/>
          </p:cNvSpPr>
          <p:nvPr>
            <p:ph type="ftr" sz="quarter" idx="11"/>
            <p:custDataLst>
              <p:tags r:id="rId1"/>
            </p:custDataLst>
          </p:nvPr>
        </p:nvSpPr>
        <p:spPr>
          <a:xfrm>
            <a:off x="2195513" y="6381750"/>
            <a:ext cx="4754562" cy="339725"/>
          </a:xfrm>
        </p:spPr>
        <p:txBody>
          <a:bodyPr/>
          <a:lstStyle>
            <a:lvl1pPr>
              <a:defRPr/>
            </a:lvl1pPr>
          </a:lstStyle>
          <a:p>
            <a:r>
              <a:rPr lang="en-GB">
                <a:solidFill>
                  <a:srgbClr val="343D41"/>
                </a:solidFill>
              </a:rPr>
              <a:t>Subject matter | Client Details</a:t>
            </a:r>
            <a:endParaRPr lang="en-GB" dirty="0">
              <a:solidFill>
                <a:srgbClr val="343D41"/>
              </a:solidFill>
            </a:endParaRPr>
          </a:p>
        </p:txBody>
      </p:sp>
      <p:sp>
        <p:nvSpPr>
          <p:cNvPr id="7" name="Date Placeholder 6"/>
          <p:cNvSpPr>
            <a:spLocks noGrp="1"/>
          </p:cNvSpPr>
          <p:nvPr>
            <p:ph type="dt" sz="half" idx="12"/>
            <p:custDataLst>
              <p:tags r:id="rId2"/>
            </p:custDataLst>
          </p:nvPr>
        </p:nvSpPr>
        <p:spPr>
          <a:xfrm>
            <a:off x="468313" y="6561138"/>
            <a:ext cx="1619250" cy="158750"/>
          </a:xfrm>
        </p:spPr>
        <p:txBody>
          <a:bodyPr/>
          <a:lstStyle>
            <a:lvl1pPr>
              <a:defRPr/>
            </a:lvl1pPr>
          </a:lstStyle>
          <a:p>
            <a:r>
              <a:rPr lang="en-GB">
                <a:solidFill>
                  <a:srgbClr val="343D41"/>
                </a:solidFill>
              </a:rPr>
              <a:t>© Bird &amp; Bird LLP 2015</a:t>
            </a:r>
            <a:endParaRPr lang="en-GB" dirty="0">
              <a:solidFill>
                <a:srgbClr val="343D41"/>
              </a:solidFill>
            </a:endParaRPr>
          </a:p>
        </p:txBody>
      </p:sp>
      <p:grpSp>
        <p:nvGrpSpPr>
          <p:cNvPr id="8" name="Group 38"/>
          <p:cNvGrpSpPr>
            <a:grpSpLocks/>
          </p:cNvGrpSpPr>
          <p:nvPr userDrawn="1"/>
        </p:nvGrpSpPr>
        <p:grpSpPr bwMode="auto">
          <a:xfrm>
            <a:off x="7186613" y="6419850"/>
            <a:ext cx="1500187" cy="265113"/>
            <a:chOff x="385" y="949"/>
            <a:chExt cx="4036" cy="712"/>
          </a:xfrm>
        </p:grpSpPr>
        <p:sp>
          <p:nvSpPr>
            <p:cNvPr id="9"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9"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58256390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itle" preserve="1">
  <p:cSld name="3_Title Slide">
    <p:bg>
      <p:bgPr>
        <a:solidFill>
          <a:srgbClr val="FFFFFF"/>
        </a:solidFill>
        <a:effectLst/>
      </p:bgPr>
    </p:bg>
    <p:spTree>
      <p:nvGrpSpPr>
        <p:cNvPr id="1" name=""/>
        <p:cNvGrpSpPr/>
        <p:nvPr/>
      </p:nvGrpSpPr>
      <p:grpSpPr>
        <a:xfrm>
          <a:off x="0" y="0"/>
          <a:ext cx="0" cy="0"/>
          <a:chOff x="0" y="0"/>
          <a:chExt cx="0" cy="0"/>
        </a:xfrm>
      </p:grpSpPr>
      <p:sp>
        <p:nvSpPr>
          <p:cNvPr id="25618" name="Rectangle 18"/>
          <p:cNvSpPr>
            <a:spLocks noGrp="1" noChangeArrowheads="1"/>
          </p:cNvSpPr>
          <p:nvPr>
            <p:ph type="ctrTitle"/>
          </p:nvPr>
        </p:nvSpPr>
        <p:spPr>
          <a:xfrm>
            <a:off x="2830513" y="2349500"/>
            <a:ext cx="4606925" cy="1470025"/>
          </a:xfrm>
        </p:spPr>
        <p:txBody>
          <a:bodyPr/>
          <a:lstStyle>
            <a:lvl1pPr>
              <a:defRPr>
                <a:solidFill>
                  <a:schemeClr val="bg1"/>
                </a:solidFill>
              </a:defRPr>
            </a:lvl1pPr>
          </a:lstStyle>
          <a:p>
            <a:pPr lvl="0"/>
            <a:r>
              <a:rPr lang="en-GB" noProof="0"/>
              <a:t>Click to edit Master title style</a:t>
            </a:r>
          </a:p>
        </p:txBody>
      </p:sp>
      <p:sp>
        <p:nvSpPr>
          <p:cNvPr id="25619" name="Rectangle 19"/>
          <p:cNvSpPr>
            <a:spLocks noGrp="1" noChangeArrowheads="1"/>
          </p:cNvSpPr>
          <p:nvPr>
            <p:ph type="subTitle" idx="1"/>
          </p:nvPr>
        </p:nvSpPr>
        <p:spPr>
          <a:xfrm>
            <a:off x="2830513" y="4076700"/>
            <a:ext cx="4608512" cy="1512888"/>
          </a:xfrm>
        </p:spPr>
        <p:txBody>
          <a:bodyPr/>
          <a:lstStyle>
            <a:lvl1pPr>
              <a:defRPr sz="2000">
                <a:solidFill>
                  <a:schemeClr val="bg1"/>
                </a:solidFill>
              </a:defRPr>
            </a:lvl1pPr>
          </a:lstStyle>
          <a:p>
            <a:pPr lvl="0"/>
            <a:r>
              <a:rPr lang="en-GB" noProof="0"/>
              <a:t>Click to edit Master subtitle style</a:t>
            </a:r>
          </a:p>
        </p:txBody>
      </p:sp>
      <p:sp>
        <p:nvSpPr>
          <p:cNvPr id="25623" name="Freeform 23"/>
          <p:cNvSpPr>
            <a:spLocks noEditPoints="1"/>
          </p:cNvSpPr>
          <p:nvPr userDrawn="1"/>
        </p:nvSpPr>
        <p:spPr bwMode="invGray">
          <a:xfrm>
            <a:off x="358775" y="2451100"/>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grpSp>
        <p:nvGrpSpPr>
          <p:cNvPr id="25635" name="Group 35"/>
          <p:cNvGrpSpPr>
            <a:grpSpLocks/>
          </p:cNvGrpSpPr>
          <p:nvPr userDrawn="1"/>
        </p:nvGrpSpPr>
        <p:grpSpPr bwMode="auto">
          <a:xfrm>
            <a:off x="619125" y="2413000"/>
            <a:ext cx="2078038" cy="352425"/>
            <a:chOff x="390" y="1520"/>
            <a:chExt cx="1309" cy="222"/>
          </a:xfrm>
        </p:grpSpPr>
        <p:sp>
          <p:nvSpPr>
            <p:cNvPr id="25621" name="Freeform 21"/>
            <p:cNvSpPr>
              <a:spLocks/>
            </p:cNvSpPr>
            <p:nvPr userDrawn="1"/>
          </p:nvSpPr>
          <p:spPr bwMode="invGray">
            <a:xfrm>
              <a:off x="404" y="1537"/>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2" name="Freeform 22"/>
            <p:cNvSpPr>
              <a:spLocks/>
            </p:cNvSpPr>
            <p:nvPr userDrawn="1"/>
          </p:nvSpPr>
          <p:spPr bwMode="invGray">
            <a:xfrm>
              <a:off x="1163" y="1537"/>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4" name="Freeform 24"/>
            <p:cNvSpPr>
              <a:spLocks/>
            </p:cNvSpPr>
            <p:nvPr userDrawn="1"/>
          </p:nvSpPr>
          <p:spPr bwMode="invGray">
            <a:xfrm>
              <a:off x="466" y="1591"/>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5" name="Freeform 25"/>
            <p:cNvSpPr>
              <a:spLocks/>
            </p:cNvSpPr>
            <p:nvPr userDrawn="1"/>
          </p:nvSpPr>
          <p:spPr bwMode="invGray">
            <a:xfrm>
              <a:off x="390" y="1599"/>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6" name="Freeform 26"/>
            <p:cNvSpPr>
              <a:spLocks noEditPoints="1"/>
            </p:cNvSpPr>
            <p:nvPr userDrawn="1"/>
          </p:nvSpPr>
          <p:spPr bwMode="invGray">
            <a:xfrm>
              <a:off x="985" y="1544"/>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7" name="Freeform 27"/>
            <p:cNvSpPr>
              <a:spLocks/>
            </p:cNvSpPr>
            <p:nvPr userDrawn="1"/>
          </p:nvSpPr>
          <p:spPr bwMode="invGray">
            <a:xfrm>
              <a:off x="1225" y="1591"/>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8" name="Freeform 28"/>
            <p:cNvSpPr>
              <a:spLocks/>
            </p:cNvSpPr>
            <p:nvPr userDrawn="1"/>
          </p:nvSpPr>
          <p:spPr bwMode="invGray">
            <a:xfrm>
              <a:off x="1149" y="1599"/>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29" name="Freeform 29"/>
            <p:cNvSpPr>
              <a:spLocks noEditPoints="1"/>
            </p:cNvSpPr>
            <p:nvPr userDrawn="1"/>
          </p:nvSpPr>
          <p:spPr bwMode="invGray">
            <a:xfrm>
              <a:off x="573" y="1524"/>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30" name="Freeform 30"/>
            <p:cNvSpPr>
              <a:spLocks noEditPoints="1"/>
            </p:cNvSpPr>
            <p:nvPr userDrawn="1"/>
          </p:nvSpPr>
          <p:spPr bwMode="invGray">
            <a:xfrm>
              <a:off x="1332" y="1524"/>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631" name="Freeform 31"/>
            <p:cNvSpPr>
              <a:spLocks noEditPoints="1"/>
            </p:cNvSpPr>
            <p:nvPr userDrawn="1"/>
          </p:nvSpPr>
          <p:spPr bwMode="invGray">
            <a:xfrm>
              <a:off x="762" y="1520"/>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25632" name="Freeform 32"/>
            <p:cNvSpPr>
              <a:spLocks noEditPoints="1"/>
            </p:cNvSpPr>
            <p:nvPr userDrawn="1"/>
          </p:nvSpPr>
          <p:spPr bwMode="invGray">
            <a:xfrm>
              <a:off x="1521" y="1520"/>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409401043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2_Title and Conten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999EA0"/>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solidFill>
                  <a:schemeClr val="accent2"/>
                </a:solidFill>
              </a:defRPr>
            </a:lvl1pPr>
            <a:lvl2pPr>
              <a:defRPr sz="2800">
                <a:solidFill>
                  <a:srgbClr val="999EA0"/>
                </a:solidFill>
              </a:defRPr>
            </a:lvl2pPr>
            <a:lvl3pPr>
              <a:defRPr sz="2800">
                <a:solidFill>
                  <a:srgbClr val="999EA0"/>
                </a:solidFill>
              </a:defRPr>
            </a:lvl3pPr>
            <a:lvl4pPr>
              <a:defRPr sz="2800">
                <a:solidFill>
                  <a:srgbClr val="999EA0"/>
                </a:solidFill>
              </a:defRPr>
            </a:lvl4pPr>
            <a:lvl5pPr>
              <a:defRPr sz="2800">
                <a:solidFill>
                  <a:srgbClr val="999EA0"/>
                </a:solidFill>
              </a:defRPr>
            </a:lvl5pPr>
            <a:lvl6pPr marL="1440000" indent="-360000">
              <a:defRPr sz="2800">
                <a:solidFill>
                  <a:srgbClr val="999EA0"/>
                </a:solidFill>
              </a:defRPr>
            </a:lvl6pPr>
            <a:lvl7pPr marL="1800000" indent="-360000">
              <a:defRPr sz="2800">
                <a:solidFill>
                  <a:srgbClr val="999EA0"/>
                </a:solidFill>
              </a:defRPr>
            </a:lvl7pPr>
            <a:lvl8pPr>
              <a:defRPr sz="2800">
                <a:solidFill>
                  <a:srgbClr val="999EA0"/>
                </a:solidFill>
              </a:defRPr>
            </a:lvl8pPr>
            <a:lvl9pPr>
              <a:defRPr sz="2800">
                <a:solidFill>
                  <a:srgbClr val="999EA0"/>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chemeClr val="accent3"/>
                </a:solidFill>
              </a:defRPr>
            </a:lvl1pPr>
          </a:lstStyle>
          <a:p>
            <a:r>
              <a:rPr lang="en-GB">
                <a:solidFill>
                  <a:srgbClr val="ADAEBE"/>
                </a:solidFill>
              </a:rPr>
              <a:t>Subject matter | Client Details</a:t>
            </a:r>
            <a:endParaRPr lang="en-GB" dirty="0">
              <a:solidFill>
                <a:srgbClr val="ADAEBE"/>
              </a:solidFill>
            </a:endParaRPr>
          </a:p>
        </p:txBody>
      </p:sp>
      <p:sp>
        <p:nvSpPr>
          <p:cNvPr id="5" name="Slide Number Placeholder 4"/>
          <p:cNvSpPr>
            <a:spLocks noGrp="1"/>
          </p:cNvSpPr>
          <p:nvPr>
            <p:ph type="sldNum" sz="quarter" idx="11"/>
          </p:nvPr>
        </p:nvSpPr>
        <p:spPr/>
        <p:txBody>
          <a:bodyPr/>
          <a:lstStyle>
            <a:lvl1pPr>
              <a:defRPr>
                <a:solidFill>
                  <a:schemeClr val="accent3"/>
                </a:solidFill>
              </a:defRPr>
            </a:lvl1pPr>
          </a:lstStyle>
          <a:p>
            <a:r>
              <a:rPr lang="en-GB">
                <a:solidFill>
                  <a:srgbClr val="ADAEBE"/>
                </a:solidFill>
              </a:rPr>
              <a:t>Page </a:t>
            </a:r>
            <a:fld id="{46A41853-253C-4955-B912-106B8BCBF4EB}" type="slidenum">
              <a:rPr lang="en-GB" smtClean="0">
                <a:solidFill>
                  <a:srgbClr val="ADAEBE"/>
                </a:solidFill>
              </a:rPr>
              <a:pPr/>
              <a:t>‹N°›</a:t>
            </a:fld>
            <a:endParaRPr lang="en-GB" dirty="0">
              <a:solidFill>
                <a:srgbClr val="ADAEBE"/>
              </a:solidFill>
            </a:endParaRPr>
          </a:p>
        </p:txBody>
      </p:sp>
      <p:sp>
        <p:nvSpPr>
          <p:cNvPr id="6" name="Date Placeholder 5"/>
          <p:cNvSpPr>
            <a:spLocks noGrp="1"/>
          </p:cNvSpPr>
          <p:nvPr>
            <p:ph type="dt" sz="half" idx="12"/>
            <p:custDataLst>
              <p:tags r:id="rId2"/>
            </p:custDataLst>
          </p:nvPr>
        </p:nvSpPr>
        <p:spPr/>
        <p:txBody>
          <a:bodyPr/>
          <a:lstStyle>
            <a:lvl1pPr>
              <a:defRPr>
                <a:solidFill>
                  <a:schemeClr val="accent3"/>
                </a:solidFill>
              </a:defRPr>
            </a:lvl1pPr>
          </a:lstStyle>
          <a:p>
            <a:r>
              <a:rPr lang="en-GB">
                <a:solidFill>
                  <a:srgbClr val="ADAEBE"/>
                </a:solidFill>
              </a:rPr>
              <a:t>© Bird &amp; Bird LLP 2015</a:t>
            </a:r>
            <a:endParaRPr lang="en-GB" dirty="0">
              <a:solidFill>
                <a:srgbClr val="ADAEBE"/>
              </a:solidFill>
            </a:endParaRP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428141446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endParaRPr lang="en-GB" dirty="0"/>
          </a:p>
        </p:txBody>
      </p:sp>
      <p:sp>
        <p:nvSpPr>
          <p:cNvPr id="3" name="Content Placeholder 2"/>
          <p:cNvSpPr>
            <a:spLocks noGrp="1"/>
          </p:cNvSpPr>
          <p:nvPr>
            <p:ph idx="1"/>
          </p:nvPr>
        </p:nvSpPr>
        <p:spPr/>
        <p:txBody>
          <a:bodyPr/>
          <a:lstStyle>
            <a:lvl1pPr>
              <a:defRPr sz="1600"/>
            </a:lvl1pPr>
            <a:lvl2pPr>
              <a:defRPr sz="1600"/>
            </a:lvl2pPr>
            <a:lvl3pPr marL="270000" indent="-270000">
              <a:defRPr sz="1600"/>
            </a:lvl3pPr>
            <a:lvl4pPr marL="540000" indent="-270000">
              <a:defRPr sz="1600"/>
            </a:lvl4pPr>
            <a:lvl5pPr marL="810000" indent="-270000">
              <a:defRPr sz="1600"/>
            </a:lvl5pPr>
            <a:lvl6pPr marL="1080000" indent="-270000">
              <a:defRPr sz="1600"/>
            </a:lvl6pPr>
            <a:lvl7pPr marL="1350000" indent="-270000">
              <a:defRPr sz="1600"/>
            </a:lvl7pPr>
            <a:lvl8pPr marL="1620000" indent="-270000">
              <a:defRPr sz="1600"/>
            </a:lvl8pPr>
            <a:lvl9pPr marL="1890000" indent="-27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Slide Number Placeholder 3"/>
          <p:cNvSpPr>
            <a:spLocks noGrp="1"/>
          </p:cNvSpPr>
          <p:nvPr>
            <p:ph type="sldNum" sz="quarter" idx="10"/>
          </p:nvPr>
        </p:nvSpPr>
        <p:spPr/>
        <p:txBody>
          <a:bodyPr/>
          <a:lstStyle>
            <a:lvl1pPr>
              <a:defRPr/>
            </a:lvl1pPr>
          </a:lstStyle>
          <a:p>
            <a:r>
              <a:rPr lang="en-GB"/>
              <a:t>Page </a:t>
            </a:r>
            <a:fld id="{0A54BE20-087E-4005-A3AC-1AB479F3F156}" type="slidenum">
              <a:rPr lang="en-GB"/>
              <a:pPr/>
              <a:t>‹N°›</a:t>
            </a:fld>
            <a:endParaRPr lang="en-GB"/>
          </a:p>
        </p:txBody>
      </p:sp>
      <p:sp>
        <p:nvSpPr>
          <p:cNvPr id="5" name="Footer Placeholder 4"/>
          <p:cNvSpPr>
            <a:spLocks noGrp="1"/>
          </p:cNvSpPr>
          <p:nvPr>
            <p:ph type="ftr" sz="quarter" idx="11"/>
            <p:custDataLst>
              <p:tags r:id="rId1"/>
            </p:custDataLst>
          </p:nvPr>
        </p:nvSpPr>
        <p:spPr/>
        <p:txBody>
          <a:bodyPr/>
          <a:lstStyle>
            <a:lvl1pPr>
              <a:defRPr/>
            </a:lvl1pPr>
          </a:lstStyle>
          <a:p>
            <a:endParaRPr lang="en-GB" dirty="0"/>
          </a:p>
        </p:txBody>
      </p:sp>
      <p:sp>
        <p:nvSpPr>
          <p:cNvPr id="6" name="Date Placeholder 5"/>
          <p:cNvSpPr>
            <a:spLocks noGrp="1"/>
          </p:cNvSpPr>
          <p:nvPr>
            <p:ph type="dt" sz="half" idx="12"/>
            <p:custDataLst>
              <p:tags r:id="rId2"/>
            </p:custDataLst>
          </p:nvPr>
        </p:nvSpPr>
        <p:spPr/>
        <p:txBody>
          <a:bodyPr/>
          <a:lstStyle>
            <a:lvl1pPr>
              <a:defRPr/>
            </a:lvl1pPr>
          </a:lstStyle>
          <a:p>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grpSp>
    </p:spTree>
    <p:extLst>
      <p:ext uri="{BB962C8B-B14F-4D97-AF65-F5344CB8AC3E}">
        <p14:creationId xmlns:p14="http://schemas.microsoft.com/office/powerpoint/2010/main" val="378719668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itle" preserve="1">
  <p:cSld name="4_Title Slide">
    <p:bg>
      <p:bgPr>
        <a:solidFill>
          <a:schemeClr val="bg1"/>
        </a:solidFill>
        <a:effectLst/>
      </p:bgPr>
    </p:bg>
    <p:spTree>
      <p:nvGrpSpPr>
        <p:cNvPr id="1" name=""/>
        <p:cNvGrpSpPr/>
        <p:nvPr/>
      </p:nvGrpSpPr>
      <p:grpSpPr>
        <a:xfrm>
          <a:off x="0" y="0"/>
          <a:ext cx="0" cy="0"/>
          <a:chOff x="0" y="0"/>
          <a:chExt cx="0" cy="0"/>
        </a:xfrm>
      </p:grpSpPr>
      <p:sp>
        <p:nvSpPr>
          <p:cNvPr id="34822" name="Rectangle 6"/>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grpSp>
        <p:nvGrpSpPr>
          <p:cNvPr id="34823" name="Group 7"/>
          <p:cNvGrpSpPr>
            <a:grpSpLocks/>
          </p:cNvGrpSpPr>
          <p:nvPr userDrawn="1"/>
        </p:nvGrpSpPr>
        <p:grpSpPr bwMode="auto">
          <a:xfrm>
            <a:off x="4033838" y="3375025"/>
            <a:ext cx="2355850" cy="352425"/>
            <a:chOff x="4063" y="2126"/>
            <a:chExt cx="1484" cy="222"/>
          </a:xfrm>
        </p:grpSpPr>
        <p:sp>
          <p:nvSpPr>
            <p:cNvPr id="34824" name="Freeform 8"/>
            <p:cNvSpPr>
              <a:spLocks/>
            </p:cNvSpPr>
            <p:nvPr userDrawn="1"/>
          </p:nvSpPr>
          <p:spPr bwMode="invGray">
            <a:xfrm>
              <a:off x="4467"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5" name="Freeform 9"/>
            <p:cNvSpPr>
              <a:spLocks/>
            </p:cNvSpPr>
            <p:nvPr userDrawn="1"/>
          </p:nvSpPr>
          <p:spPr bwMode="invGray">
            <a:xfrm>
              <a:off x="5226"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6" name="Freeform 10"/>
            <p:cNvSpPr>
              <a:spLocks noEditPoints="1"/>
            </p:cNvSpPr>
            <p:nvPr userDrawn="1"/>
          </p:nvSpPr>
          <p:spPr bwMode="invGray">
            <a:xfrm>
              <a:off x="4289"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7" name="Freeform 11"/>
            <p:cNvSpPr>
              <a:spLocks/>
            </p:cNvSpPr>
            <p:nvPr userDrawn="1"/>
          </p:nvSpPr>
          <p:spPr bwMode="invGray">
            <a:xfrm>
              <a:off x="4529"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8" name="Freeform 12"/>
            <p:cNvSpPr>
              <a:spLocks/>
            </p:cNvSpPr>
            <p:nvPr userDrawn="1"/>
          </p:nvSpPr>
          <p:spPr bwMode="invGray">
            <a:xfrm>
              <a:off x="4453"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29" name="Freeform 13"/>
            <p:cNvSpPr>
              <a:spLocks noEditPoints="1"/>
            </p:cNvSpPr>
            <p:nvPr userDrawn="1"/>
          </p:nvSpPr>
          <p:spPr bwMode="invGray">
            <a:xfrm>
              <a:off x="5048"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0" name="Freeform 14"/>
            <p:cNvSpPr>
              <a:spLocks/>
            </p:cNvSpPr>
            <p:nvPr userDrawn="1"/>
          </p:nvSpPr>
          <p:spPr bwMode="invGray">
            <a:xfrm>
              <a:off x="5288"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1" name="Freeform 15"/>
            <p:cNvSpPr>
              <a:spLocks/>
            </p:cNvSpPr>
            <p:nvPr userDrawn="1"/>
          </p:nvSpPr>
          <p:spPr bwMode="invGray">
            <a:xfrm>
              <a:off x="5212"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2" name="Freeform 16"/>
            <p:cNvSpPr>
              <a:spLocks noEditPoints="1"/>
            </p:cNvSpPr>
            <p:nvPr userDrawn="1"/>
          </p:nvSpPr>
          <p:spPr bwMode="invGray">
            <a:xfrm>
              <a:off x="4636"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3" name="Freeform 17"/>
            <p:cNvSpPr>
              <a:spLocks noEditPoints="1"/>
            </p:cNvSpPr>
            <p:nvPr userDrawn="1"/>
          </p:nvSpPr>
          <p:spPr bwMode="invGray">
            <a:xfrm>
              <a:off x="5395"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4834" name="Freeform 18"/>
            <p:cNvSpPr>
              <a:spLocks noEditPoints="1"/>
            </p:cNvSpPr>
            <p:nvPr userDrawn="1"/>
          </p:nvSpPr>
          <p:spPr bwMode="invGray">
            <a:xfrm>
              <a:off x="4825"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34835" name="Freeform 19"/>
            <p:cNvSpPr>
              <a:spLocks noEditPoints="1"/>
            </p:cNvSpPr>
            <p:nvPr userDrawn="1"/>
          </p:nvSpPr>
          <p:spPr bwMode="invGray">
            <a:xfrm>
              <a:off x="4063"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14909715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itle" preserve="1">
  <p:cSld name="10_Title Slide">
    <p:bg>
      <p:bgPr>
        <a:solidFill>
          <a:schemeClr val="bg1"/>
        </a:solidFill>
        <a:effectLst/>
      </p:bgPr>
    </p:bg>
    <p:spTree>
      <p:nvGrpSpPr>
        <p:cNvPr id="1" name=""/>
        <p:cNvGrpSpPr/>
        <p:nvPr/>
      </p:nvGrpSpPr>
      <p:grpSpPr>
        <a:xfrm>
          <a:off x="0" y="0"/>
          <a:ext cx="0" cy="0"/>
          <a:chOff x="0" y="0"/>
          <a:chExt cx="0" cy="0"/>
        </a:xfrm>
      </p:grpSpPr>
      <p:sp>
        <p:nvSpPr>
          <p:cNvPr id="34822" name="Rectangle 6"/>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spTree>
    <p:extLst>
      <p:ext uri="{BB962C8B-B14F-4D97-AF65-F5344CB8AC3E}">
        <p14:creationId xmlns:p14="http://schemas.microsoft.com/office/powerpoint/2010/main" val="130421572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3_Title and Content">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8EB9E0"/>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8EB9E0"/>
                </a:solidFill>
              </a:defRPr>
            </a:lvl2pPr>
            <a:lvl3pPr>
              <a:defRPr sz="2800">
                <a:solidFill>
                  <a:srgbClr val="8EB9E0"/>
                </a:solidFill>
              </a:defRPr>
            </a:lvl3pPr>
            <a:lvl4pPr>
              <a:defRPr sz="2800">
                <a:solidFill>
                  <a:srgbClr val="8EB9E0"/>
                </a:solidFill>
              </a:defRPr>
            </a:lvl4pPr>
            <a:lvl5pPr>
              <a:defRPr sz="2800">
                <a:solidFill>
                  <a:srgbClr val="8EB9E0"/>
                </a:solidFill>
              </a:defRPr>
            </a:lvl5pPr>
            <a:lvl6pPr marL="1440000" indent="-360000">
              <a:defRPr sz="2800">
                <a:solidFill>
                  <a:srgbClr val="8EB9E0"/>
                </a:solidFill>
              </a:defRPr>
            </a:lvl6pPr>
            <a:lvl7pPr marL="1800000" indent="-360000">
              <a:defRPr sz="2800">
                <a:solidFill>
                  <a:srgbClr val="8EB9E0"/>
                </a:solidFill>
              </a:defRPr>
            </a:lvl7pPr>
            <a:lvl8pPr>
              <a:defRPr sz="2800">
                <a:solidFill>
                  <a:srgbClr val="8EB9E0"/>
                </a:solidFill>
              </a:defRPr>
            </a:lvl8pPr>
            <a:lvl9pPr>
              <a:defRPr sz="2800">
                <a:solidFill>
                  <a:srgbClr val="8EB9E0"/>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C8D5EC"/>
                </a:solidFill>
              </a:defRPr>
            </a:lvl1pPr>
          </a:lstStyle>
          <a:p>
            <a:r>
              <a:rPr lang="en-GB"/>
              <a:t>Subject matter | Client Details</a:t>
            </a:r>
            <a:endParaRPr lang="en-GB" dirty="0"/>
          </a:p>
        </p:txBody>
      </p:sp>
      <p:sp>
        <p:nvSpPr>
          <p:cNvPr id="5" name="Slide Number Placeholder 4"/>
          <p:cNvSpPr>
            <a:spLocks noGrp="1"/>
          </p:cNvSpPr>
          <p:nvPr>
            <p:ph type="sldNum" sz="quarter" idx="11"/>
          </p:nvPr>
        </p:nvSpPr>
        <p:spPr/>
        <p:txBody>
          <a:bodyPr/>
          <a:lstStyle>
            <a:lvl1pPr>
              <a:defRPr>
                <a:solidFill>
                  <a:srgbClr val="C8D5EC"/>
                </a:solidFill>
              </a:defRPr>
            </a:lvl1pPr>
          </a:lstStyle>
          <a:p>
            <a:r>
              <a:rPr lang="en-GB"/>
              <a:t>Page </a:t>
            </a:r>
            <a:fld id="{0C7D1B73-E000-4B87-870C-07BCD32C3451}"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C8D5EC"/>
                </a:solidFill>
              </a:defRPr>
            </a:lvl1pPr>
          </a:lstStyle>
          <a:p>
            <a:r>
              <a:rPr lang="en-GB"/>
              <a:t>© Bird &amp; Bird LLP 2015</a:t>
            </a:r>
            <a:endParaRPr lang="en-GB" dirty="0"/>
          </a:p>
        </p:txBody>
      </p:sp>
      <p:grpSp>
        <p:nvGrpSpPr>
          <p:cNvPr id="19" name="Group 38"/>
          <p:cNvGrpSpPr>
            <a:grpSpLocks/>
          </p:cNvGrpSpPr>
          <p:nvPr userDrawn="1"/>
        </p:nvGrpSpPr>
        <p:grpSpPr bwMode="auto">
          <a:xfrm>
            <a:off x="7186613" y="6419850"/>
            <a:ext cx="1500187" cy="265113"/>
            <a:chOff x="385" y="949"/>
            <a:chExt cx="4036" cy="712"/>
          </a:xfrm>
        </p:grpSpPr>
        <p:sp>
          <p:nvSpPr>
            <p:cNvPr id="20"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1"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2"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3"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4"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5"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6"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7"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8"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29"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30"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20781549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itle" preserve="1">
  <p:cSld name="5_Title Slide">
    <p:bg>
      <p:bgPr>
        <a:solidFill>
          <a:schemeClr val="bg1"/>
        </a:solidFill>
        <a:effectLst/>
      </p:bgPr>
    </p:bg>
    <p:spTree>
      <p:nvGrpSpPr>
        <p:cNvPr id="1" name=""/>
        <p:cNvGrpSpPr/>
        <p:nvPr/>
      </p:nvGrpSpPr>
      <p:grpSpPr>
        <a:xfrm>
          <a:off x="0" y="0"/>
          <a:ext cx="0" cy="0"/>
          <a:chOff x="0" y="0"/>
          <a:chExt cx="0" cy="0"/>
        </a:xfrm>
      </p:grpSpPr>
      <p:sp>
        <p:nvSpPr>
          <p:cNvPr id="128005" name="Rectangle 5"/>
          <p:cNvSpPr>
            <a:spLocks noGrp="1" noChangeArrowheads="1"/>
          </p:cNvSpPr>
          <p:nvPr>
            <p:ph type="ctrTitle"/>
          </p:nvPr>
        </p:nvSpPr>
        <p:spPr>
          <a:xfrm>
            <a:off x="2830513" y="2349500"/>
            <a:ext cx="4606925" cy="1470025"/>
          </a:xfrm>
        </p:spPr>
        <p:txBody>
          <a:bodyPr/>
          <a:lstStyle>
            <a:lvl1pPr>
              <a:defRPr>
                <a:solidFill>
                  <a:srgbClr val="FFFFFF"/>
                </a:solidFill>
              </a:defRPr>
            </a:lvl1pPr>
          </a:lstStyle>
          <a:p>
            <a:pPr lvl="0"/>
            <a:r>
              <a:rPr lang="en-GB" noProof="0"/>
              <a:t>Click to edit Master title style</a:t>
            </a:r>
          </a:p>
        </p:txBody>
      </p:sp>
      <p:sp>
        <p:nvSpPr>
          <p:cNvPr id="128006" name="Rectangle 6"/>
          <p:cNvSpPr>
            <a:spLocks noGrp="1" noChangeArrowheads="1"/>
          </p:cNvSpPr>
          <p:nvPr>
            <p:ph type="subTitle" idx="1"/>
          </p:nvPr>
        </p:nvSpPr>
        <p:spPr>
          <a:xfrm>
            <a:off x="2830513" y="4076700"/>
            <a:ext cx="4608512" cy="1512888"/>
          </a:xfrm>
        </p:spPr>
        <p:txBody>
          <a:bodyPr/>
          <a:lstStyle>
            <a:lvl1pPr>
              <a:defRPr sz="2000">
                <a:solidFill>
                  <a:srgbClr val="FFFFFF"/>
                </a:solidFill>
              </a:defRPr>
            </a:lvl1pPr>
          </a:lstStyle>
          <a:p>
            <a:pPr lvl="0"/>
            <a:r>
              <a:rPr lang="en-GB" noProof="0"/>
              <a:t>Click to edit Master subtitle style</a:t>
            </a:r>
          </a:p>
        </p:txBody>
      </p:sp>
      <p:grpSp>
        <p:nvGrpSpPr>
          <p:cNvPr id="128007" name="Group 7"/>
          <p:cNvGrpSpPr>
            <a:grpSpLocks/>
          </p:cNvGrpSpPr>
          <p:nvPr userDrawn="1"/>
        </p:nvGrpSpPr>
        <p:grpSpPr bwMode="auto">
          <a:xfrm>
            <a:off x="358775" y="2413000"/>
            <a:ext cx="2338388" cy="352425"/>
            <a:chOff x="452" y="2126"/>
            <a:chExt cx="1473" cy="222"/>
          </a:xfrm>
        </p:grpSpPr>
        <p:sp>
          <p:nvSpPr>
            <p:cNvPr id="128008" name="Freeform 8"/>
            <p:cNvSpPr>
              <a:spLocks/>
            </p:cNvSpPr>
            <p:nvPr userDrawn="1"/>
          </p:nvSpPr>
          <p:spPr bwMode="invGray">
            <a:xfrm>
              <a:off x="630"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09" name="Freeform 9"/>
            <p:cNvSpPr>
              <a:spLocks/>
            </p:cNvSpPr>
            <p:nvPr userDrawn="1"/>
          </p:nvSpPr>
          <p:spPr bwMode="invGray">
            <a:xfrm>
              <a:off x="1389"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0" name="Freeform 10"/>
            <p:cNvSpPr>
              <a:spLocks noEditPoints="1"/>
            </p:cNvSpPr>
            <p:nvPr userDrawn="1"/>
          </p:nvSpPr>
          <p:spPr bwMode="invGray">
            <a:xfrm>
              <a:off x="452"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1" name="Freeform 11"/>
            <p:cNvSpPr>
              <a:spLocks/>
            </p:cNvSpPr>
            <p:nvPr userDrawn="1"/>
          </p:nvSpPr>
          <p:spPr bwMode="invGray">
            <a:xfrm>
              <a:off x="692"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2" name="Freeform 12"/>
            <p:cNvSpPr>
              <a:spLocks/>
            </p:cNvSpPr>
            <p:nvPr userDrawn="1"/>
          </p:nvSpPr>
          <p:spPr bwMode="invGray">
            <a:xfrm>
              <a:off x="616"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3" name="Freeform 13"/>
            <p:cNvSpPr>
              <a:spLocks noEditPoints="1"/>
            </p:cNvSpPr>
            <p:nvPr userDrawn="1"/>
          </p:nvSpPr>
          <p:spPr bwMode="invGray">
            <a:xfrm>
              <a:off x="1211"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4" name="Freeform 14"/>
            <p:cNvSpPr>
              <a:spLocks/>
            </p:cNvSpPr>
            <p:nvPr userDrawn="1"/>
          </p:nvSpPr>
          <p:spPr bwMode="invGray">
            <a:xfrm>
              <a:off x="1451"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5" name="Freeform 15"/>
            <p:cNvSpPr>
              <a:spLocks/>
            </p:cNvSpPr>
            <p:nvPr userDrawn="1"/>
          </p:nvSpPr>
          <p:spPr bwMode="invGray">
            <a:xfrm>
              <a:off x="1375"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6" name="Freeform 16"/>
            <p:cNvSpPr>
              <a:spLocks noEditPoints="1"/>
            </p:cNvSpPr>
            <p:nvPr userDrawn="1"/>
          </p:nvSpPr>
          <p:spPr bwMode="invGray">
            <a:xfrm>
              <a:off x="799"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7" name="Freeform 17"/>
            <p:cNvSpPr>
              <a:spLocks noEditPoints="1"/>
            </p:cNvSpPr>
            <p:nvPr userDrawn="1"/>
          </p:nvSpPr>
          <p:spPr bwMode="invGray">
            <a:xfrm>
              <a:off x="1558"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8018" name="Freeform 18"/>
            <p:cNvSpPr>
              <a:spLocks noEditPoints="1"/>
            </p:cNvSpPr>
            <p:nvPr userDrawn="1"/>
          </p:nvSpPr>
          <p:spPr bwMode="invGray">
            <a:xfrm>
              <a:off x="988"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sp>
          <p:nvSpPr>
            <p:cNvPr id="128019" name="Freeform 19"/>
            <p:cNvSpPr>
              <a:spLocks noEditPoints="1"/>
            </p:cNvSpPr>
            <p:nvPr userDrawn="1"/>
          </p:nvSpPr>
          <p:spPr bwMode="invGray">
            <a:xfrm>
              <a:off x="1747"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85667859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9898BC"/>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9898BC"/>
                </a:solidFill>
              </a:defRPr>
            </a:lvl2pPr>
            <a:lvl3pPr>
              <a:defRPr sz="2800">
                <a:solidFill>
                  <a:srgbClr val="9898BC"/>
                </a:solidFill>
              </a:defRPr>
            </a:lvl3pPr>
            <a:lvl4pPr>
              <a:defRPr sz="2800">
                <a:solidFill>
                  <a:srgbClr val="9898BC"/>
                </a:solidFill>
              </a:defRPr>
            </a:lvl4pPr>
            <a:lvl5pPr>
              <a:defRPr sz="2800">
                <a:solidFill>
                  <a:srgbClr val="9898BC"/>
                </a:solidFill>
              </a:defRPr>
            </a:lvl5pPr>
            <a:lvl6pPr marL="1440000" indent="-360000">
              <a:defRPr sz="2800">
                <a:solidFill>
                  <a:srgbClr val="9898BC"/>
                </a:solidFill>
              </a:defRPr>
            </a:lvl6pPr>
            <a:lvl7pPr marL="1800000" indent="-360000">
              <a:defRPr sz="2800">
                <a:solidFill>
                  <a:srgbClr val="9898BC"/>
                </a:solidFill>
              </a:defRPr>
            </a:lvl7pPr>
            <a:lvl8pPr>
              <a:defRPr sz="2800">
                <a:solidFill>
                  <a:srgbClr val="9898BC"/>
                </a:solidFill>
              </a:defRPr>
            </a:lvl8pPr>
            <a:lvl9pPr>
              <a:defRPr sz="2800">
                <a:solidFill>
                  <a:srgbClr val="9898BC"/>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C3C1D5"/>
                </a:solidFill>
              </a:defRPr>
            </a:lvl1pPr>
          </a:lstStyle>
          <a:p>
            <a:r>
              <a:rPr lang="en-GB"/>
              <a:t>Subject matter | Client Details</a:t>
            </a:r>
            <a:endParaRPr lang="en-GB" dirty="0"/>
          </a:p>
        </p:txBody>
      </p:sp>
      <p:sp>
        <p:nvSpPr>
          <p:cNvPr id="5" name="Slide Number Placeholder 4"/>
          <p:cNvSpPr>
            <a:spLocks noGrp="1"/>
          </p:cNvSpPr>
          <p:nvPr>
            <p:ph type="sldNum" sz="quarter" idx="11"/>
          </p:nvPr>
        </p:nvSpPr>
        <p:spPr/>
        <p:txBody>
          <a:bodyPr/>
          <a:lstStyle>
            <a:lvl1pPr>
              <a:defRPr>
                <a:solidFill>
                  <a:srgbClr val="C3C1D5"/>
                </a:solidFill>
              </a:defRPr>
            </a:lvl1pPr>
          </a:lstStyle>
          <a:p>
            <a:r>
              <a:rPr lang="en-GB"/>
              <a:t>Page </a:t>
            </a:r>
            <a:fld id="{40860827-67CF-4F66-8108-D7826BCB22EA}"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C3C1D5"/>
                </a:solidFill>
              </a:defRPr>
            </a:lvl1pPr>
          </a:lstStyle>
          <a:p>
            <a:r>
              <a:rPr lang="en-GB"/>
              <a:t>© Bird &amp; Bird LLP 2015</a:t>
            </a:r>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258467700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5_Title and Content">
    <p:bg>
      <p:bgPr>
        <a:solidFill>
          <a:srgbClr val="4E6293"/>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A6B0C9"/>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solidFill>
                  <a:schemeClr val="accent2"/>
                </a:solidFill>
              </a:defRPr>
            </a:lvl1pPr>
            <a:lvl2pPr>
              <a:defRPr sz="2800">
                <a:solidFill>
                  <a:srgbClr val="A6B0C9"/>
                </a:solidFill>
              </a:defRPr>
            </a:lvl2pPr>
            <a:lvl3pPr>
              <a:defRPr sz="2800">
                <a:solidFill>
                  <a:srgbClr val="A6B0C9"/>
                </a:solidFill>
              </a:defRPr>
            </a:lvl3pPr>
            <a:lvl4pPr>
              <a:defRPr sz="2800">
                <a:solidFill>
                  <a:srgbClr val="A6B0C9"/>
                </a:solidFill>
              </a:defRPr>
            </a:lvl4pPr>
            <a:lvl5pPr>
              <a:defRPr sz="2800">
                <a:solidFill>
                  <a:srgbClr val="A6B0C9"/>
                </a:solidFill>
              </a:defRPr>
            </a:lvl5pPr>
            <a:lvl6pPr marL="1440000" indent="-360000">
              <a:defRPr sz="2800">
                <a:solidFill>
                  <a:srgbClr val="A6B0C9"/>
                </a:solidFill>
              </a:defRPr>
            </a:lvl6pPr>
            <a:lvl7pPr marL="1800000" indent="-360000">
              <a:defRPr sz="2800">
                <a:solidFill>
                  <a:srgbClr val="A6B0C9"/>
                </a:solidFill>
              </a:defRPr>
            </a:lvl7pPr>
            <a:lvl8pPr>
              <a:defRPr sz="2800">
                <a:solidFill>
                  <a:srgbClr val="A6B0C9"/>
                </a:solidFill>
              </a:defRPr>
            </a:lvl8pPr>
            <a:lvl9pPr>
              <a:defRPr sz="2800">
                <a:solidFill>
                  <a:srgbClr val="A6B0C9"/>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GB"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CDCFDF"/>
                </a:solidFill>
              </a:defRPr>
            </a:lvl1pPr>
          </a:lstStyle>
          <a:p>
            <a:r>
              <a:rPr lang="en-GB"/>
              <a:t>Subject matter | Client Details</a:t>
            </a:r>
          </a:p>
        </p:txBody>
      </p:sp>
      <p:sp>
        <p:nvSpPr>
          <p:cNvPr id="5" name="Slide Number Placeholder 4"/>
          <p:cNvSpPr>
            <a:spLocks noGrp="1"/>
          </p:cNvSpPr>
          <p:nvPr>
            <p:ph type="sldNum" sz="quarter" idx="11"/>
          </p:nvPr>
        </p:nvSpPr>
        <p:spPr/>
        <p:txBody>
          <a:bodyPr/>
          <a:lstStyle>
            <a:lvl1pPr>
              <a:defRPr>
                <a:solidFill>
                  <a:srgbClr val="CDCFDF"/>
                </a:solidFill>
              </a:defRPr>
            </a:lvl1pPr>
          </a:lstStyle>
          <a:p>
            <a:r>
              <a:rPr lang="en-GB"/>
              <a:t>Page </a:t>
            </a:r>
            <a:fld id="{DE44F9D7-B7B4-4EAB-9AF6-220D53154F77}"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CDCFDF"/>
                </a:solidFill>
              </a:defRPr>
            </a:lvl1pPr>
          </a:lstStyle>
          <a:p>
            <a:r>
              <a:rPr lang="en-GB"/>
              <a:t>© Bird &amp; Bird LLP 2015</a:t>
            </a:r>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300809278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6_Title and Content">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BDBDB6"/>
                </a:solidFill>
              </a:defRPr>
            </a:lvl1pPr>
          </a:lstStyle>
          <a:p>
            <a:r>
              <a:rPr lang="en-US"/>
              <a:t>Click to edit Master title style</a:t>
            </a:r>
            <a:endParaRPr lang="en-GB"/>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BDBDB6"/>
                </a:solidFill>
              </a:defRPr>
            </a:lvl2pPr>
            <a:lvl3pPr>
              <a:defRPr sz="2800">
                <a:solidFill>
                  <a:srgbClr val="BDBDB6"/>
                </a:solidFill>
              </a:defRPr>
            </a:lvl3pPr>
            <a:lvl4pPr>
              <a:defRPr sz="2800">
                <a:solidFill>
                  <a:srgbClr val="BDBDB6"/>
                </a:solidFill>
              </a:defRPr>
            </a:lvl4pPr>
            <a:lvl5pPr>
              <a:defRPr sz="2800">
                <a:solidFill>
                  <a:srgbClr val="BDBDB6"/>
                </a:solidFill>
              </a:defRPr>
            </a:lvl5pPr>
            <a:lvl6pPr marL="1440000" indent="-360000">
              <a:defRPr sz="2800" baseline="0">
                <a:solidFill>
                  <a:srgbClr val="BDBDB6"/>
                </a:solidFill>
              </a:defRPr>
            </a:lvl6pPr>
            <a:lvl7pPr marL="1800000" indent="-360000">
              <a:defRPr sz="2800" baseline="0">
                <a:solidFill>
                  <a:srgbClr val="BDBDB6"/>
                </a:solidFill>
              </a:defRPr>
            </a:lvl7pPr>
            <a:lvl8pPr>
              <a:defRPr sz="2800">
                <a:solidFill>
                  <a:srgbClr val="BDBDB6"/>
                </a:solidFill>
              </a:defRPr>
            </a:lvl8pPr>
            <a:lvl9pPr>
              <a:defRPr sz="2800">
                <a:solidFill>
                  <a:srgbClr val="BDBDB6"/>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DAD9D5"/>
                </a:solidFill>
              </a:defRPr>
            </a:lvl1pPr>
          </a:lstStyle>
          <a:p>
            <a:r>
              <a:rPr lang="en-GB"/>
              <a:t>Subject matter | Client Details</a:t>
            </a:r>
            <a:endParaRPr lang="en-GB" dirty="0"/>
          </a:p>
        </p:txBody>
      </p:sp>
      <p:sp>
        <p:nvSpPr>
          <p:cNvPr id="5" name="Slide Number Placeholder 4"/>
          <p:cNvSpPr>
            <a:spLocks noGrp="1"/>
          </p:cNvSpPr>
          <p:nvPr>
            <p:ph type="sldNum" sz="quarter" idx="11"/>
          </p:nvPr>
        </p:nvSpPr>
        <p:spPr/>
        <p:txBody>
          <a:bodyPr/>
          <a:lstStyle>
            <a:lvl1pPr>
              <a:defRPr>
                <a:solidFill>
                  <a:srgbClr val="DAD9D5"/>
                </a:solidFill>
              </a:defRPr>
            </a:lvl1pPr>
          </a:lstStyle>
          <a:p>
            <a:r>
              <a:rPr lang="en-GB"/>
              <a:t>Page </a:t>
            </a:r>
            <a:fld id="{6E1D4F40-FCE4-40E0-927B-8D84593340A5}"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DAD9D5"/>
                </a:solidFill>
              </a:defRPr>
            </a:lvl1pPr>
          </a:lstStyle>
          <a:p>
            <a:r>
              <a:rPr lang="en-GB"/>
              <a:t>© Bird &amp; Bird LLP 2015</a:t>
            </a:r>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07827508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 preserve="1">
  <p:cSld name="7_Title and Content">
    <p:bg>
      <p:bgPr>
        <a:solidFill>
          <a:srgbClr val="B5B596"/>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6588000" cy="1081088"/>
          </a:xfrm>
        </p:spPr>
        <p:txBody>
          <a:bodyPr/>
          <a:lstStyle>
            <a:lvl1pPr>
              <a:defRPr>
                <a:solidFill>
                  <a:srgbClr val="FFFFFF"/>
                </a:solidFill>
              </a:defRPr>
            </a:lvl1pPr>
          </a:lstStyle>
          <a:p>
            <a:r>
              <a:rPr lang="en-US" dirty="0"/>
              <a:t>Click to edit Master title style</a:t>
            </a:r>
            <a:endParaRPr lang="en-GB" dirty="0"/>
          </a:p>
        </p:txBody>
      </p:sp>
      <p:sp>
        <p:nvSpPr>
          <p:cNvPr id="3" name="Content Placeholder 2"/>
          <p:cNvSpPr>
            <a:spLocks noGrp="1"/>
          </p:cNvSpPr>
          <p:nvPr>
            <p:ph idx="1"/>
          </p:nvPr>
        </p:nvSpPr>
        <p:spPr>
          <a:xfrm>
            <a:off x="457200" y="1773238"/>
            <a:ext cx="6588000" cy="4535487"/>
          </a:xfrm>
        </p:spPr>
        <p:txBody>
          <a:bodyPr/>
          <a:lstStyle>
            <a:lvl1pPr>
              <a:defRPr sz="2800"/>
            </a:lvl1pPr>
            <a:lvl2pPr>
              <a:defRPr sz="2800">
                <a:solidFill>
                  <a:srgbClr val="FFFFFF"/>
                </a:solidFill>
              </a:defRPr>
            </a:lvl2pPr>
            <a:lvl3pPr>
              <a:defRPr sz="2800">
                <a:solidFill>
                  <a:srgbClr val="FFFFFF"/>
                </a:solidFill>
              </a:defRPr>
            </a:lvl3pPr>
            <a:lvl4pPr>
              <a:defRPr sz="2800">
                <a:solidFill>
                  <a:srgbClr val="FFFFFF"/>
                </a:solidFill>
              </a:defRPr>
            </a:lvl4pPr>
            <a:lvl5pPr>
              <a:defRPr sz="2800">
                <a:solidFill>
                  <a:srgbClr val="FFFFFF"/>
                </a:solidFill>
              </a:defRPr>
            </a:lvl5pPr>
            <a:lvl6pPr marL="1440000" indent="-360000">
              <a:defRPr sz="2800" baseline="0">
                <a:solidFill>
                  <a:srgbClr val="FFFFFF"/>
                </a:solidFill>
              </a:defRPr>
            </a:lvl6pPr>
            <a:lvl7pPr marL="1800000" indent="-360000">
              <a:defRPr sz="2800">
                <a:solidFill>
                  <a:srgbClr val="FFFFFF"/>
                </a:solidFill>
              </a:defRPr>
            </a:lvl7pPr>
            <a:lvl8pPr>
              <a:defRPr sz="2800">
                <a:solidFill>
                  <a:srgbClr val="FFFFFF"/>
                </a:solidFill>
              </a:defRPr>
            </a:lvl8pPr>
            <a:lvl9pPr>
              <a:defRPr sz="2800">
                <a:solidFill>
                  <a:srgbClr val="FFFFFF"/>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solidFill>
                  <a:srgbClr val="FFFFFF"/>
                </a:solidFill>
              </a:defRPr>
            </a:lvl1pPr>
          </a:lstStyle>
          <a:p>
            <a:r>
              <a:rPr lang="en-GB"/>
              <a:t>Subject matter | Client Details</a:t>
            </a:r>
            <a:endParaRPr lang="en-GB" dirty="0"/>
          </a:p>
        </p:txBody>
      </p:sp>
      <p:sp>
        <p:nvSpPr>
          <p:cNvPr id="5" name="Slide Number Placeholder 4"/>
          <p:cNvSpPr>
            <a:spLocks noGrp="1"/>
          </p:cNvSpPr>
          <p:nvPr>
            <p:ph type="sldNum" sz="quarter" idx="11"/>
          </p:nvPr>
        </p:nvSpPr>
        <p:spPr/>
        <p:txBody>
          <a:bodyPr/>
          <a:lstStyle>
            <a:lvl1pPr>
              <a:defRPr>
                <a:solidFill>
                  <a:srgbClr val="FFFFFF"/>
                </a:solidFill>
              </a:defRPr>
            </a:lvl1pPr>
          </a:lstStyle>
          <a:p>
            <a:r>
              <a:rPr lang="en-GB"/>
              <a:t>Page </a:t>
            </a:r>
            <a:fld id="{4F7EADA4-CC8B-4E3D-93AF-253C12FED26F}" type="slidenum">
              <a:rPr lang="en-GB" smtClean="0"/>
              <a:pPr/>
              <a:t>‹N°›</a:t>
            </a:fld>
            <a:endParaRPr lang="en-GB" dirty="0"/>
          </a:p>
        </p:txBody>
      </p:sp>
      <p:sp>
        <p:nvSpPr>
          <p:cNvPr id="6" name="Date Placeholder 5"/>
          <p:cNvSpPr>
            <a:spLocks noGrp="1"/>
          </p:cNvSpPr>
          <p:nvPr>
            <p:ph type="dt" sz="half" idx="12"/>
            <p:custDataLst>
              <p:tags r:id="rId2"/>
            </p:custDataLst>
          </p:nvPr>
        </p:nvSpPr>
        <p:spPr/>
        <p:txBody>
          <a:bodyPr/>
          <a:lstStyle>
            <a:lvl1pPr>
              <a:defRPr>
                <a:solidFill>
                  <a:srgbClr val="FFFFFF"/>
                </a:solidFill>
              </a:defRPr>
            </a:lvl1pPr>
          </a:lstStyle>
          <a:p>
            <a:r>
              <a:rPr lang="en-GB"/>
              <a:t>© Bird &amp; Bird LLP 2015</a:t>
            </a:r>
            <a:endParaRPr lang="en-GB" dirty="0"/>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221463899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itle" preserve="1">
  <p:cSld name="6_Title Slide">
    <p:bg>
      <p:bgPr>
        <a:solidFill>
          <a:schemeClr val="tx2"/>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ctrTitle"/>
          </p:nvPr>
        </p:nvSpPr>
        <p:spPr>
          <a:xfrm>
            <a:off x="2484438" y="476250"/>
            <a:ext cx="5399087" cy="5759450"/>
          </a:xfrm>
        </p:spPr>
        <p:txBody>
          <a:bodyPr anchor="ctr" anchorCtr="1"/>
          <a:lstStyle>
            <a:lvl1pPr algn="r">
              <a:defRPr sz="4400" i="1">
                <a:solidFill>
                  <a:srgbClr val="DAD9D5"/>
                </a:solidFill>
              </a:defRPr>
            </a:lvl1pPr>
          </a:lstStyle>
          <a:p>
            <a:pPr lvl="0"/>
            <a:r>
              <a:rPr lang="en-GB" noProof="0" dirty="0"/>
              <a:t>Click to edit Master title style</a:t>
            </a:r>
          </a:p>
        </p:txBody>
      </p:sp>
      <p:sp>
        <p:nvSpPr>
          <p:cNvPr id="88067" name="Rectangle 3"/>
          <p:cNvSpPr>
            <a:spLocks noGrp="1" noChangeArrowheads="1"/>
          </p:cNvSpPr>
          <p:nvPr>
            <p:ph type="subTitle" idx="1"/>
          </p:nvPr>
        </p:nvSpPr>
        <p:spPr>
          <a:xfrm>
            <a:off x="1042988" y="476250"/>
            <a:ext cx="6842125" cy="504825"/>
          </a:xfrm>
        </p:spPr>
        <p:txBody>
          <a:bodyPr/>
          <a:lstStyle>
            <a:lvl1pPr>
              <a:defRPr sz="1800">
                <a:solidFill>
                  <a:srgbClr val="DAD9D5"/>
                </a:solidFill>
              </a:defRPr>
            </a:lvl1pPr>
          </a:lstStyle>
          <a:p>
            <a:pPr lvl="0"/>
            <a:r>
              <a:rPr lang="en-GB" noProof="0" dirty="0"/>
              <a:t>Click to edit Master subtitle style</a:t>
            </a:r>
          </a:p>
        </p:txBody>
      </p:sp>
      <p:grpSp>
        <p:nvGrpSpPr>
          <p:cNvPr id="88083" name="Group 19"/>
          <p:cNvGrpSpPr>
            <a:grpSpLocks/>
          </p:cNvGrpSpPr>
          <p:nvPr userDrawn="1"/>
        </p:nvGrpSpPr>
        <p:grpSpPr bwMode="auto">
          <a:xfrm>
            <a:off x="7188200" y="6421438"/>
            <a:ext cx="1500188" cy="265112"/>
            <a:chOff x="930" y="391"/>
            <a:chExt cx="4036" cy="712"/>
          </a:xfrm>
        </p:grpSpPr>
        <p:sp>
          <p:nvSpPr>
            <p:cNvPr id="88084" name="Freeform 20"/>
            <p:cNvSpPr>
              <a:spLocks/>
            </p:cNvSpPr>
            <p:nvPr/>
          </p:nvSpPr>
          <p:spPr bwMode="invGray">
            <a:xfrm>
              <a:off x="1502" y="444"/>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5" name="Freeform 21"/>
            <p:cNvSpPr>
              <a:spLocks/>
            </p:cNvSpPr>
            <p:nvPr/>
          </p:nvSpPr>
          <p:spPr bwMode="invGray">
            <a:xfrm>
              <a:off x="3936" y="444"/>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6" name="Freeform 22"/>
            <p:cNvSpPr>
              <a:spLocks noEditPoints="1"/>
            </p:cNvSpPr>
            <p:nvPr/>
          </p:nvSpPr>
          <p:spPr bwMode="invGray">
            <a:xfrm>
              <a:off x="930" y="468"/>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7" name="Freeform 23"/>
            <p:cNvSpPr>
              <a:spLocks/>
            </p:cNvSpPr>
            <p:nvPr/>
          </p:nvSpPr>
          <p:spPr bwMode="invGray">
            <a:xfrm>
              <a:off x="1700" y="618"/>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8" name="Freeform 24"/>
            <p:cNvSpPr>
              <a:spLocks/>
            </p:cNvSpPr>
            <p:nvPr/>
          </p:nvSpPr>
          <p:spPr bwMode="invGray">
            <a:xfrm>
              <a:off x="1456" y="643"/>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89" name="Freeform 25"/>
            <p:cNvSpPr>
              <a:spLocks noEditPoints="1"/>
            </p:cNvSpPr>
            <p:nvPr/>
          </p:nvSpPr>
          <p:spPr bwMode="invGray">
            <a:xfrm>
              <a:off x="3364" y="468"/>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0" name="Freeform 26"/>
            <p:cNvSpPr>
              <a:spLocks/>
            </p:cNvSpPr>
            <p:nvPr/>
          </p:nvSpPr>
          <p:spPr bwMode="invGray">
            <a:xfrm>
              <a:off x="4134" y="618"/>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1" name="Freeform 27"/>
            <p:cNvSpPr>
              <a:spLocks/>
            </p:cNvSpPr>
            <p:nvPr/>
          </p:nvSpPr>
          <p:spPr bwMode="invGray">
            <a:xfrm>
              <a:off x="3890" y="643"/>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2" name="Freeform 28"/>
            <p:cNvSpPr>
              <a:spLocks noEditPoints="1"/>
            </p:cNvSpPr>
            <p:nvPr/>
          </p:nvSpPr>
          <p:spPr bwMode="invGray">
            <a:xfrm>
              <a:off x="2044" y="404"/>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3" name="Freeform 29"/>
            <p:cNvSpPr>
              <a:spLocks noEditPoints="1"/>
            </p:cNvSpPr>
            <p:nvPr/>
          </p:nvSpPr>
          <p:spPr bwMode="invGray">
            <a:xfrm>
              <a:off x="4478" y="404"/>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8094" name="Freeform 30"/>
            <p:cNvSpPr>
              <a:spLocks noEditPoints="1"/>
            </p:cNvSpPr>
            <p:nvPr/>
          </p:nvSpPr>
          <p:spPr bwMode="invGray">
            <a:xfrm>
              <a:off x="2651" y="391"/>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423297996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title" preserve="1">
  <p:cSld name="7_Title Slide">
    <p:bg>
      <p:bgPr>
        <a:solidFill>
          <a:schemeClr val="bg1"/>
        </a:solidFill>
        <a:effectLst/>
      </p:bgPr>
    </p:bg>
    <p:spTree>
      <p:nvGrpSpPr>
        <p:cNvPr id="1" name=""/>
        <p:cNvGrpSpPr/>
        <p:nvPr/>
      </p:nvGrpSpPr>
      <p:grpSpPr>
        <a:xfrm>
          <a:off x="0" y="0"/>
          <a:ext cx="0" cy="0"/>
          <a:chOff x="0" y="0"/>
          <a:chExt cx="0" cy="0"/>
        </a:xfrm>
      </p:grpSpPr>
      <p:sp>
        <p:nvSpPr>
          <p:cNvPr id="94210" name="Rectangle 2"/>
          <p:cNvSpPr>
            <a:spLocks noGrp="1" noChangeArrowheads="1"/>
          </p:cNvSpPr>
          <p:nvPr>
            <p:ph type="ctrTitle"/>
          </p:nvPr>
        </p:nvSpPr>
        <p:spPr>
          <a:xfrm>
            <a:off x="2484438" y="476250"/>
            <a:ext cx="5399087" cy="5759450"/>
          </a:xfrm>
        </p:spPr>
        <p:txBody>
          <a:bodyPr anchor="ctr" anchorCtr="1"/>
          <a:lstStyle>
            <a:lvl1pPr algn="r">
              <a:defRPr sz="4400" i="1">
                <a:solidFill>
                  <a:srgbClr val="C3C1D5"/>
                </a:solidFill>
              </a:defRPr>
            </a:lvl1pPr>
          </a:lstStyle>
          <a:p>
            <a:pPr lvl="0"/>
            <a:r>
              <a:rPr lang="en-GB" noProof="0"/>
              <a:t>Click to edit Master title style</a:t>
            </a:r>
          </a:p>
        </p:txBody>
      </p:sp>
      <p:sp>
        <p:nvSpPr>
          <p:cNvPr id="94211" name="Rectangle 3"/>
          <p:cNvSpPr>
            <a:spLocks noGrp="1" noChangeArrowheads="1"/>
          </p:cNvSpPr>
          <p:nvPr>
            <p:ph type="subTitle" idx="1"/>
          </p:nvPr>
        </p:nvSpPr>
        <p:spPr>
          <a:xfrm>
            <a:off x="1042988" y="476250"/>
            <a:ext cx="6842125" cy="504825"/>
          </a:xfrm>
        </p:spPr>
        <p:txBody>
          <a:bodyPr/>
          <a:lstStyle>
            <a:lvl1pPr>
              <a:defRPr sz="1800">
                <a:solidFill>
                  <a:srgbClr val="C3C1D5"/>
                </a:solidFill>
              </a:defRPr>
            </a:lvl1pPr>
          </a:lstStyle>
          <a:p>
            <a:pPr lvl="0"/>
            <a:r>
              <a:rPr lang="en-GB" noProof="0"/>
              <a:t>Click to edit Master subtitle style</a:t>
            </a:r>
          </a:p>
        </p:txBody>
      </p:sp>
      <p:grpSp>
        <p:nvGrpSpPr>
          <p:cNvPr id="94226" name="Group 18"/>
          <p:cNvGrpSpPr>
            <a:grpSpLocks/>
          </p:cNvGrpSpPr>
          <p:nvPr userDrawn="1"/>
        </p:nvGrpSpPr>
        <p:grpSpPr bwMode="auto">
          <a:xfrm>
            <a:off x="7188200" y="6421438"/>
            <a:ext cx="1500188" cy="265112"/>
            <a:chOff x="930" y="391"/>
            <a:chExt cx="4036" cy="712"/>
          </a:xfrm>
        </p:grpSpPr>
        <p:sp>
          <p:nvSpPr>
            <p:cNvPr id="94227" name="Freeform 19"/>
            <p:cNvSpPr>
              <a:spLocks/>
            </p:cNvSpPr>
            <p:nvPr/>
          </p:nvSpPr>
          <p:spPr bwMode="invGray">
            <a:xfrm>
              <a:off x="1502" y="444"/>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28" name="Freeform 20"/>
            <p:cNvSpPr>
              <a:spLocks/>
            </p:cNvSpPr>
            <p:nvPr/>
          </p:nvSpPr>
          <p:spPr bwMode="invGray">
            <a:xfrm>
              <a:off x="3936" y="444"/>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29" name="Freeform 21"/>
            <p:cNvSpPr>
              <a:spLocks noEditPoints="1"/>
            </p:cNvSpPr>
            <p:nvPr/>
          </p:nvSpPr>
          <p:spPr bwMode="invGray">
            <a:xfrm>
              <a:off x="930" y="468"/>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0" name="Freeform 22"/>
            <p:cNvSpPr>
              <a:spLocks/>
            </p:cNvSpPr>
            <p:nvPr/>
          </p:nvSpPr>
          <p:spPr bwMode="invGray">
            <a:xfrm>
              <a:off x="1700" y="618"/>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1" name="Freeform 23"/>
            <p:cNvSpPr>
              <a:spLocks/>
            </p:cNvSpPr>
            <p:nvPr/>
          </p:nvSpPr>
          <p:spPr bwMode="invGray">
            <a:xfrm>
              <a:off x="1456" y="643"/>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2" name="Freeform 24"/>
            <p:cNvSpPr>
              <a:spLocks noEditPoints="1"/>
            </p:cNvSpPr>
            <p:nvPr/>
          </p:nvSpPr>
          <p:spPr bwMode="invGray">
            <a:xfrm>
              <a:off x="3364" y="468"/>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3" name="Freeform 25"/>
            <p:cNvSpPr>
              <a:spLocks/>
            </p:cNvSpPr>
            <p:nvPr/>
          </p:nvSpPr>
          <p:spPr bwMode="invGray">
            <a:xfrm>
              <a:off x="4134" y="618"/>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4" name="Freeform 26"/>
            <p:cNvSpPr>
              <a:spLocks/>
            </p:cNvSpPr>
            <p:nvPr/>
          </p:nvSpPr>
          <p:spPr bwMode="invGray">
            <a:xfrm>
              <a:off x="3890" y="643"/>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5" name="Freeform 27"/>
            <p:cNvSpPr>
              <a:spLocks noEditPoints="1"/>
            </p:cNvSpPr>
            <p:nvPr/>
          </p:nvSpPr>
          <p:spPr bwMode="invGray">
            <a:xfrm>
              <a:off x="2044" y="404"/>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6" name="Freeform 28"/>
            <p:cNvSpPr>
              <a:spLocks noEditPoints="1"/>
            </p:cNvSpPr>
            <p:nvPr/>
          </p:nvSpPr>
          <p:spPr bwMode="invGray">
            <a:xfrm>
              <a:off x="4478" y="404"/>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4237" name="Freeform 29"/>
            <p:cNvSpPr>
              <a:spLocks noEditPoints="1"/>
            </p:cNvSpPr>
            <p:nvPr/>
          </p:nvSpPr>
          <p:spPr bwMode="invGray">
            <a:xfrm>
              <a:off x="2651" y="391"/>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137817461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476250"/>
            <a:ext cx="8231188" cy="1081088"/>
          </a:xfrm>
        </p:spPr>
        <p:txBody>
          <a:bodyPr/>
          <a:lstStyle/>
          <a:p>
            <a:r>
              <a:rPr lang="en-US"/>
              <a:t>Click to edit Master title style</a:t>
            </a:r>
            <a:endParaRPr lang="en-GB"/>
          </a:p>
        </p:txBody>
      </p:sp>
      <p:sp>
        <p:nvSpPr>
          <p:cNvPr id="3" name="Text Placeholder 2"/>
          <p:cNvSpPr>
            <a:spLocks noGrp="1"/>
          </p:cNvSpPr>
          <p:nvPr>
            <p:ph type="body" sz="half" idx="1"/>
          </p:nvPr>
        </p:nvSpPr>
        <p:spPr>
          <a:xfrm>
            <a:off x="457200" y="1773238"/>
            <a:ext cx="4038600" cy="4535487"/>
          </a:xfrm>
        </p:spPr>
        <p:txBody>
          <a:bodyPr/>
          <a:lstStyle>
            <a:lvl1pPr>
              <a:defRPr sz="1600"/>
            </a:lvl1pPr>
            <a:lvl2pPr>
              <a:defRPr sz="1600"/>
            </a:lvl2pPr>
            <a:lvl3pPr>
              <a:defRPr sz="1600"/>
            </a:lvl3pPr>
            <a:lvl4pPr>
              <a:defRPr sz="1600"/>
            </a:lvl4pPr>
            <a:lvl5pPr>
              <a:defRPr sz="1600"/>
            </a:lvl5pPr>
            <a:lvl6pPr marL="1440000" indent="-360000">
              <a:defRPr sz="1600" baseline="0"/>
            </a:lvl6pPr>
            <a:lvl7pPr marL="1800000" indent="-360000">
              <a:defRPr sz="1600" baseline="0"/>
            </a:lvl7pPr>
            <a:lvl8pPr marL="2160000" indent="-360000">
              <a:defRPr sz="1600"/>
            </a:lvl8pPr>
            <a:lvl9pPr marL="2520000" indent="-36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endParaRPr lang="en-US" dirty="0"/>
          </a:p>
          <a:p>
            <a:pPr lvl="6"/>
            <a:endParaRPr lang="en-GB" dirty="0"/>
          </a:p>
        </p:txBody>
      </p:sp>
      <p:sp>
        <p:nvSpPr>
          <p:cNvPr id="4" name="Content Placeholder 3"/>
          <p:cNvSpPr>
            <a:spLocks noGrp="1"/>
          </p:cNvSpPr>
          <p:nvPr>
            <p:ph sz="half" idx="2"/>
          </p:nvPr>
        </p:nvSpPr>
        <p:spPr>
          <a:xfrm>
            <a:off x="4648200" y="1773238"/>
            <a:ext cx="4038600" cy="4535487"/>
          </a:xfrm>
        </p:spPr>
        <p:txBody>
          <a:bodyPr/>
          <a:lstStyle>
            <a:lvl1pPr>
              <a:defRPr sz="1600"/>
            </a:lvl1pPr>
            <a:lvl2pPr>
              <a:defRPr sz="1600"/>
            </a:lvl2pPr>
            <a:lvl3pPr>
              <a:defRPr sz="1600"/>
            </a:lvl3pPr>
            <a:lvl4pPr>
              <a:defRPr sz="1600"/>
            </a:lvl4pPr>
            <a:lvl5pPr>
              <a:defRPr sz="1600"/>
            </a:lvl5pPr>
            <a:lvl6pPr marL="1440000" indent="-360000">
              <a:defRPr sz="1600"/>
            </a:lvl6pPr>
            <a:lvl7pPr marL="1800000" indent="-360000">
              <a:defRPr sz="1600" baseline="0"/>
            </a:lvl7pPr>
            <a:lvl8pPr marL="2160000" indent="-360000">
              <a:defRPr sz="1600"/>
            </a:lvl8pPr>
            <a:lvl9pPr marL="2520000" indent="-36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5" name="Slide Number Placeholder 4"/>
          <p:cNvSpPr>
            <a:spLocks noGrp="1"/>
          </p:cNvSpPr>
          <p:nvPr>
            <p:ph type="sldNum" sz="quarter" idx="10"/>
          </p:nvPr>
        </p:nvSpPr>
        <p:spPr>
          <a:xfrm>
            <a:off x="468313" y="6381750"/>
            <a:ext cx="730250" cy="179388"/>
          </a:xfrm>
        </p:spPr>
        <p:txBody>
          <a:bodyPr/>
          <a:lstStyle>
            <a:lvl1pPr>
              <a:defRPr/>
            </a:lvl1pPr>
          </a:lstStyle>
          <a:p>
            <a:r>
              <a:rPr lang="en-GB"/>
              <a:t>Page </a:t>
            </a:r>
            <a:fld id="{14D95764-FF53-412A-8CD4-0E1F7016CEA7}" type="slidenum">
              <a:rPr lang="en-GB"/>
              <a:pPr/>
              <a:t>‹N°›</a:t>
            </a:fld>
            <a:endParaRPr lang="en-GB"/>
          </a:p>
        </p:txBody>
      </p:sp>
      <p:sp>
        <p:nvSpPr>
          <p:cNvPr id="6" name="Footer Placeholder 5"/>
          <p:cNvSpPr>
            <a:spLocks noGrp="1"/>
          </p:cNvSpPr>
          <p:nvPr>
            <p:ph type="ftr" sz="quarter" idx="11"/>
            <p:custDataLst>
              <p:tags r:id="rId1"/>
            </p:custDataLst>
          </p:nvPr>
        </p:nvSpPr>
        <p:spPr>
          <a:xfrm>
            <a:off x="2195513" y="6381750"/>
            <a:ext cx="4754562" cy="339725"/>
          </a:xfrm>
        </p:spPr>
        <p:txBody>
          <a:bodyPr/>
          <a:lstStyle>
            <a:lvl1pPr>
              <a:defRPr/>
            </a:lvl1pPr>
          </a:lstStyle>
          <a:p>
            <a:endParaRPr lang="en-GB" dirty="0"/>
          </a:p>
        </p:txBody>
      </p:sp>
      <p:sp>
        <p:nvSpPr>
          <p:cNvPr id="7" name="Date Placeholder 6"/>
          <p:cNvSpPr>
            <a:spLocks noGrp="1"/>
          </p:cNvSpPr>
          <p:nvPr>
            <p:ph type="dt" sz="half" idx="12"/>
            <p:custDataLst>
              <p:tags r:id="rId2"/>
            </p:custDataLst>
          </p:nvPr>
        </p:nvSpPr>
        <p:spPr>
          <a:xfrm>
            <a:off x="468313" y="6561138"/>
            <a:ext cx="1619250" cy="158750"/>
          </a:xfrm>
        </p:spPr>
        <p:txBody>
          <a:bodyPr/>
          <a:lstStyle>
            <a:lvl1pPr>
              <a:defRPr/>
            </a:lvl1pPr>
          </a:lstStyle>
          <a:p>
            <a:endParaRPr lang="en-GB" dirty="0"/>
          </a:p>
        </p:txBody>
      </p:sp>
      <p:grpSp>
        <p:nvGrpSpPr>
          <p:cNvPr id="8" name="Group 38"/>
          <p:cNvGrpSpPr>
            <a:grpSpLocks/>
          </p:cNvGrpSpPr>
          <p:nvPr userDrawn="1"/>
        </p:nvGrpSpPr>
        <p:grpSpPr bwMode="auto">
          <a:xfrm>
            <a:off x="7186613" y="6419850"/>
            <a:ext cx="1500187" cy="265113"/>
            <a:chOff x="385" y="949"/>
            <a:chExt cx="4036" cy="712"/>
          </a:xfrm>
        </p:grpSpPr>
        <p:sp>
          <p:nvSpPr>
            <p:cNvPr id="9"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0"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1"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2"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3"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4"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5"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6"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7"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8"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p>
          </p:txBody>
        </p:sp>
        <p:sp>
          <p:nvSpPr>
            <p:cNvPr id="19"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p>
          </p:txBody>
        </p:sp>
      </p:grpSp>
    </p:spTree>
    <p:extLst>
      <p:ext uri="{BB962C8B-B14F-4D97-AF65-F5344CB8AC3E}">
        <p14:creationId xmlns:p14="http://schemas.microsoft.com/office/powerpoint/2010/main" val="304234481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GB">
                <a:solidFill>
                  <a:srgbClr val="343D41"/>
                </a:solidFill>
              </a:rPr>
              <a:t>Subject matter | Client Details</a:t>
            </a:r>
            <a:endParaRPr lang="en-GB" dirty="0">
              <a:solidFill>
                <a:srgbClr val="343D41"/>
              </a:solidFill>
            </a:endParaRPr>
          </a:p>
        </p:txBody>
      </p:sp>
      <p:sp>
        <p:nvSpPr>
          <p:cNvPr id="3" name="Slide Number Placeholder 2"/>
          <p:cNvSpPr>
            <a:spLocks noGrp="1"/>
          </p:cNvSpPr>
          <p:nvPr>
            <p:ph type="sldNum" sz="quarter" idx="11"/>
          </p:nvPr>
        </p:nvSpPr>
        <p:spPr/>
        <p:txBody>
          <a:bodyPr/>
          <a:lstStyle/>
          <a:p>
            <a:r>
              <a:rPr lang="en-GB">
                <a:solidFill>
                  <a:srgbClr val="343D41"/>
                </a:solidFill>
              </a:rPr>
              <a:t>Page </a:t>
            </a:r>
            <a:fld id="{CBF7EA7B-66D3-4419-94A9-19F2E0C218CB}" type="slidenum">
              <a:rPr lang="en-GB" smtClean="0">
                <a:solidFill>
                  <a:srgbClr val="343D41"/>
                </a:solidFill>
              </a:rPr>
              <a:pPr/>
              <a:t>‹N°›</a:t>
            </a:fld>
            <a:endParaRPr lang="en-GB">
              <a:solidFill>
                <a:srgbClr val="343D41"/>
              </a:solidFill>
            </a:endParaRPr>
          </a:p>
        </p:txBody>
      </p:sp>
      <p:sp>
        <p:nvSpPr>
          <p:cNvPr id="4" name="Date Placeholder 3"/>
          <p:cNvSpPr>
            <a:spLocks noGrp="1"/>
          </p:cNvSpPr>
          <p:nvPr>
            <p:ph type="dt" sz="half" idx="12"/>
          </p:nvPr>
        </p:nvSpPr>
        <p:spPr/>
        <p:txBody>
          <a:bodyPr/>
          <a:lstStyle/>
          <a:p>
            <a:r>
              <a:rPr lang="en-GB">
                <a:solidFill>
                  <a:srgbClr val="343D41"/>
                </a:solidFill>
              </a:rPr>
              <a:t>© Bird &amp; Bird LLP 2015</a:t>
            </a:r>
            <a:endParaRPr lang="en-GB" dirty="0">
              <a:solidFill>
                <a:srgbClr val="343D41"/>
              </a:solidFill>
            </a:endParaRPr>
          </a:p>
        </p:txBody>
      </p:sp>
    </p:spTree>
    <p:extLst>
      <p:ext uri="{BB962C8B-B14F-4D97-AF65-F5344CB8AC3E}">
        <p14:creationId xmlns:p14="http://schemas.microsoft.com/office/powerpoint/2010/main" val="365941021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itle" preserve="1">
  <p:cSld name="1_Title Slide">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ctrTitle"/>
          </p:nvPr>
        </p:nvSpPr>
        <p:spPr>
          <a:xfrm>
            <a:off x="1763713" y="2349500"/>
            <a:ext cx="4606925" cy="1470025"/>
          </a:xfrm>
        </p:spPr>
        <p:txBody>
          <a:bodyPr anchor="b"/>
          <a:lstStyle>
            <a:lvl1pPr algn="r">
              <a:defRPr>
                <a:solidFill>
                  <a:schemeClr val="tx1"/>
                </a:solidFill>
              </a:defRPr>
            </a:lvl1pPr>
          </a:lstStyle>
          <a:p>
            <a:pPr lvl="0"/>
            <a:r>
              <a:rPr lang="en-GB" noProof="0"/>
              <a:t>Click to edit Master title style</a:t>
            </a:r>
          </a:p>
        </p:txBody>
      </p:sp>
      <p:sp>
        <p:nvSpPr>
          <p:cNvPr id="7171" name="Rectangle 3"/>
          <p:cNvSpPr>
            <a:spLocks noGrp="1" noChangeArrowheads="1"/>
          </p:cNvSpPr>
          <p:nvPr>
            <p:ph type="subTitle" idx="1"/>
          </p:nvPr>
        </p:nvSpPr>
        <p:spPr>
          <a:xfrm>
            <a:off x="1763713" y="4076700"/>
            <a:ext cx="4608512" cy="1512888"/>
          </a:xfrm>
        </p:spPr>
        <p:txBody>
          <a:bodyPr/>
          <a:lstStyle>
            <a:lvl1pPr algn="r">
              <a:defRPr sz="2000">
                <a:solidFill>
                  <a:srgbClr val="FFFFFF"/>
                </a:solidFill>
              </a:defRPr>
            </a:lvl1pPr>
          </a:lstStyle>
          <a:p>
            <a:pPr lvl="0"/>
            <a:r>
              <a:rPr lang="en-GB" noProof="0"/>
              <a:t>Click to edit Master subtitle style</a:t>
            </a:r>
          </a:p>
        </p:txBody>
      </p:sp>
      <p:grpSp>
        <p:nvGrpSpPr>
          <p:cNvPr id="7191" name="Group 23"/>
          <p:cNvGrpSpPr>
            <a:grpSpLocks/>
          </p:cNvGrpSpPr>
          <p:nvPr userDrawn="1"/>
        </p:nvGrpSpPr>
        <p:grpSpPr bwMode="auto">
          <a:xfrm>
            <a:off x="6450013" y="3375025"/>
            <a:ext cx="2355850" cy="352425"/>
            <a:chOff x="4063" y="2126"/>
            <a:chExt cx="1484" cy="222"/>
          </a:xfrm>
        </p:grpSpPr>
        <p:sp>
          <p:nvSpPr>
            <p:cNvPr id="7178" name="Freeform 10"/>
            <p:cNvSpPr>
              <a:spLocks/>
            </p:cNvSpPr>
            <p:nvPr userDrawn="1"/>
          </p:nvSpPr>
          <p:spPr bwMode="invGray">
            <a:xfrm>
              <a:off x="4467" y="2143"/>
              <a:ext cx="40" cy="38"/>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79" name="Freeform 11"/>
            <p:cNvSpPr>
              <a:spLocks/>
            </p:cNvSpPr>
            <p:nvPr userDrawn="1"/>
          </p:nvSpPr>
          <p:spPr bwMode="invGray">
            <a:xfrm>
              <a:off x="5226" y="2143"/>
              <a:ext cx="40" cy="38"/>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0" name="Freeform 12"/>
            <p:cNvSpPr>
              <a:spLocks noEditPoints="1"/>
            </p:cNvSpPr>
            <p:nvPr userDrawn="1"/>
          </p:nvSpPr>
          <p:spPr bwMode="invGray">
            <a:xfrm>
              <a:off x="4289" y="2150"/>
              <a:ext cx="158" cy="195"/>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1" name="Freeform 13"/>
            <p:cNvSpPr>
              <a:spLocks/>
            </p:cNvSpPr>
            <p:nvPr userDrawn="1"/>
          </p:nvSpPr>
          <p:spPr bwMode="invGray">
            <a:xfrm>
              <a:off x="4529" y="2197"/>
              <a:ext cx="108" cy="148"/>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2" name="Freeform 14"/>
            <p:cNvSpPr>
              <a:spLocks/>
            </p:cNvSpPr>
            <p:nvPr userDrawn="1"/>
          </p:nvSpPr>
          <p:spPr bwMode="invGray">
            <a:xfrm>
              <a:off x="4453" y="2205"/>
              <a:ext cx="70" cy="14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3" name="Freeform 15"/>
            <p:cNvSpPr>
              <a:spLocks noEditPoints="1"/>
            </p:cNvSpPr>
            <p:nvPr userDrawn="1"/>
          </p:nvSpPr>
          <p:spPr bwMode="invGray">
            <a:xfrm>
              <a:off x="5048" y="2150"/>
              <a:ext cx="158" cy="195"/>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4" name="Freeform 16"/>
            <p:cNvSpPr>
              <a:spLocks/>
            </p:cNvSpPr>
            <p:nvPr userDrawn="1"/>
          </p:nvSpPr>
          <p:spPr bwMode="invGray">
            <a:xfrm>
              <a:off x="5288" y="2197"/>
              <a:ext cx="108" cy="148"/>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5" name="Freeform 17"/>
            <p:cNvSpPr>
              <a:spLocks/>
            </p:cNvSpPr>
            <p:nvPr userDrawn="1"/>
          </p:nvSpPr>
          <p:spPr bwMode="invGray">
            <a:xfrm>
              <a:off x="5212" y="2205"/>
              <a:ext cx="70" cy="14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6" name="Freeform 18"/>
            <p:cNvSpPr>
              <a:spLocks noEditPoints="1"/>
            </p:cNvSpPr>
            <p:nvPr userDrawn="1"/>
          </p:nvSpPr>
          <p:spPr bwMode="invGray">
            <a:xfrm>
              <a:off x="4636" y="2130"/>
              <a:ext cx="153" cy="218"/>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7" name="Freeform 19"/>
            <p:cNvSpPr>
              <a:spLocks noEditPoints="1"/>
            </p:cNvSpPr>
            <p:nvPr userDrawn="1"/>
          </p:nvSpPr>
          <p:spPr bwMode="invGray">
            <a:xfrm>
              <a:off x="5395" y="2130"/>
              <a:ext cx="152" cy="218"/>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8" name="Freeform 20"/>
            <p:cNvSpPr>
              <a:spLocks noEditPoints="1"/>
            </p:cNvSpPr>
            <p:nvPr userDrawn="1"/>
          </p:nvSpPr>
          <p:spPr bwMode="invGray">
            <a:xfrm>
              <a:off x="4825"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sp>
          <p:nvSpPr>
            <p:cNvPr id="7189" name="Freeform 21"/>
            <p:cNvSpPr>
              <a:spLocks noEditPoints="1"/>
            </p:cNvSpPr>
            <p:nvPr userDrawn="1"/>
          </p:nvSpPr>
          <p:spPr bwMode="invGray">
            <a:xfrm>
              <a:off x="4063" y="2126"/>
              <a:ext cx="178" cy="221"/>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103176274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itle" preserve="1">
  <p:cSld name="8_Title Slide">
    <p:bg>
      <p:bgPr>
        <a:solidFill>
          <a:schemeClr val="bg1"/>
        </a:solidFill>
        <a:effectLst/>
      </p:bgPr>
    </p:bg>
    <p:spTree>
      <p:nvGrpSpPr>
        <p:cNvPr id="1" name=""/>
        <p:cNvGrpSpPr/>
        <p:nvPr/>
      </p:nvGrpSpPr>
      <p:grpSpPr>
        <a:xfrm>
          <a:off x="0" y="0"/>
          <a:ext cx="0" cy="0"/>
          <a:chOff x="0" y="0"/>
          <a:chExt cx="0" cy="0"/>
        </a:xfrm>
      </p:grpSpPr>
      <p:grpSp>
        <p:nvGrpSpPr>
          <p:cNvPr id="2" name="Group 1"/>
          <p:cNvGrpSpPr/>
          <p:nvPr userDrawn="1"/>
        </p:nvGrpSpPr>
        <p:grpSpPr>
          <a:xfrm>
            <a:off x="942975" y="694280"/>
            <a:ext cx="1997075" cy="352425"/>
            <a:chOff x="6808788" y="3375025"/>
            <a:chExt cx="1997075" cy="352425"/>
          </a:xfrm>
        </p:grpSpPr>
        <p:sp>
          <p:nvSpPr>
            <p:cNvPr id="7178" name="Freeform 10"/>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79" name="Freeform 11"/>
            <p:cNvSpPr>
              <a:spLocks/>
            </p:cNvSpPr>
            <p:nvPr userDrawn="1"/>
          </p:nvSpPr>
          <p:spPr bwMode="invGray">
            <a:xfrm>
              <a:off x="8296276"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0" name="Freeform 12"/>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1" name="Freeform 13"/>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2" name="Freeform 14"/>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3" name="Freeform 15"/>
            <p:cNvSpPr>
              <a:spLocks noEditPoints="1"/>
            </p:cNvSpPr>
            <p:nvPr userDrawn="1"/>
          </p:nvSpPr>
          <p:spPr bwMode="invGray">
            <a:xfrm>
              <a:off x="8013701"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4" name="Freeform 16"/>
            <p:cNvSpPr>
              <a:spLocks/>
            </p:cNvSpPr>
            <p:nvPr userDrawn="1"/>
          </p:nvSpPr>
          <p:spPr bwMode="invGray">
            <a:xfrm>
              <a:off x="8394701"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5" name="Freeform 17"/>
            <p:cNvSpPr>
              <a:spLocks/>
            </p:cNvSpPr>
            <p:nvPr userDrawn="1"/>
          </p:nvSpPr>
          <p:spPr bwMode="invGray">
            <a:xfrm>
              <a:off x="8274051"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6" name="Freeform 18"/>
            <p:cNvSpPr>
              <a:spLocks noEditPoints="1"/>
            </p:cNvSpPr>
            <p:nvPr userDrawn="1"/>
          </p:nvSpPr>
          <p:spPr bwMode="invGray">
            <a:xfrm>
              <a:off x="7359651"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7" name="Freeform 19"/>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FFFFFF"/>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8" name="Freeform 20"/>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
        <p:nvSpPr>
          <p:cNvPr id="7170" name="Rectangle 2"/>
          <p:cNvSpPr>
            <a:spLocks noGrp="1" noChangeArrowheads="1"/>
          </p:cNvSpPr>
          <p:nvPr>
            <p:ph type="ctrTitle"/>
          </p:nvPr>
        </p:nvSpPr>
        <p:spPr>
          <a:xfrm>
            <a:off x="838800" y="2275200"/>
            <a:ext cx="7848000" cy="1080000"/>
          </a:xfrm>
        </p:spPr>
        <p:txBody>
          <a:bodyPr lIns="90000" tIns="46800" rIns="90000" bIns="46800" anchor="b"/>
          <a:lstStyle>
            <a:lvl1pPr algn="l">
              <a:defRPr>
                <a:solidFill>
                  <a:schemeClr val="tx1"/>
                </a:solidFill>
              </a:defRPr>
            </a:lvl1pPr>
          </a:lstStyle>
          <a:p>
            <a:pPr lvl="0"/>
            <a:r>
              <a:rPr lang="en-GB" noProof="0" dirty="0"/>
              <a:t>Click to edit Master title style</a:t>
            </a:r>
          </a:p>
        </p:txBody>
      </p:sp>
      <p:sp>
        <p:nvSpPr>
          <p:cNvPr id="7171" name="Rectangle 3"/>
          <p:cNvSpPr>
            <a:spLocks noGrp="1" noChangeArrowheads="1"/>
          </p:cNvSpPr>
          <p:nvPr>
            <p:ph type="subTitle" idx="1"/>
          </p:nvPr>
        </p:nvSpPr>
        <p:spPr>
          <a:xfrm>
            <a:off x="838800" y="3646800"/>
            <a:ext cx="7848000" cy="622800"/>
          </a:xfrm>
        </p:spPr>
        <p:txBody>
          <a:bodyPr lIns="90000" tIns="46800" rIns="90000" bIns="46800"/>
          <a:lstStyle>
            <a:lvl1pPr algn="l">
              <a:defRPr sz="2000">
                <a:solidFill>
                  <a:srgbClr val="FFFFFF"/>
                </a:solidFill>
              </a:defRPr>
            </a:lvl1pPr>
          </a:lstStyle>
          <a:p>
            <a:pPr lvl="0"/>
            <a:r>
              <a:rPr lang="en-GB" noProof="0" dirty="0"/>
              <a:t>Click to edit Master subtitle style</a:t>
            </a:r>
          </a:p>
        </p:txBody>
      </p:sp>
    </p:spTree>
    <p:extLst>
      <p:ext uri="{BB962C8B-B14F-4D97-AF65-F5344CB8AC3E}">
        <p14:creationId xmlns:p14="http://schemas.microsoft.com/office/powerpoint/2010/main" val="190921239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itle" preserve="1">
  <p:cSld name="9_Title Slide">
    <p:bg>
      <p:bgPr>
        <a:solidFill>
          <a:srgbClr val="FFFFFF"/>
        </a:solidFill>
        <a:effectLst/>
      </p:bgPr>
    </p:bg>
    <p:spTree>
      <p:nvGrpSpPr>
        <p:cNvPr id="1" name=""/>
        <p:cNvGrpSpPr/>
        <p:nvPr/>
      </p:nvGrpSpPr>
      <p:grpSpPr>
        <a:xfrm>
          <a:off x="0" y="0"/>
          <a:ext cx="0" cy="0"/>
          <a:chOff x="0" y="0"/>
          <a:chExt cx="0" cy="0"/>
        </a:xfrm>
      </p:grpSpPr>
      <p:grpSp>
        <p:nvGrpSpPr>
          <p:cNvPr id="2" name="Group 1"/>
          <p:cNvGrpSpPr/>
          <p:nvPr userDrawn="1"/>
        </p:nvGrpSpPr>
        <p:grpSpPr>
          <a:xfrm>
            <a:off x="942975" y="694280"/>
            <a:ext cx="1997075" cy="352425"/>
            <a:chOff x="6808788" y="3375025"/>
            <a:chExt cx="1997075" cy="352425"/>
          </a:xfrm>
        </p:grpSpPr>
        <p:sp>
          <p:nvSpPr>
            <p:cNvPr id="7178" name="Freeform 10"/>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79" name="Freeform 11"/>
            <p:cNvSpPr>
              <a:spLocks/>
            </p:cNvSpPr>
            <p:nvPr userDrawn="1"/>
          </p:nvSpPr>
          <p:spPr bwMode="invGray">
            <a:xfrm>
              <a:off x="8296276"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0" name="Freeform 12"/>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1" name="Freeform 13"/>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2" name="Freeform 14"/>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3" name="Freeform 15"/>
            <p:cNvSpPr>
              <a:spLocks noEditPoints="1"/>
            </p:cNvSpPr>
            <p:nvPr userDrawn="1"/>
          </p:nvSpPr>
          <p:spPr bwMode="invGray">
            <a:xfrm>
              <a:off x="8013701"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4" name="Freeform 16"/>
            <p:cNvSpPr>
              <a:spLocks/>
            </p:cNvSpPr>
            <p:nvPr userDrawn="1"/>
          </p:nvSpPr>
          <p:spPr bwMode="invGray">
            <a:xfrm>
              <a:off x="8394701"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5" name="Freeform 17"/>
            <p:cNvSpPr>
              <a:spLocks/>
            </p:cNvSpPr>
            <p:nvPr userDrawn="1"/>
          </p:nvSpPr>
          <p:spPr bwMode="invGray">
            <a:xfrm>
              <a:off x="8274051"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6" name="Freeform 18"/>
            <p:cNvSpPr>
              <a:spLocks noEditPoints="1"/>
            </p:cNvSpPr>
            <p:nvPr userDrawn="1"/>
          </p:nvSpPr>
          <p:spPr bwMode="invGray">
            <a:xfrm>
              <a:off x="7359651"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7" name="Freeform 19"/>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188" name="Freeform 20"/>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
        <p:nvSpPr>
          <p:cNvPr id="7170" name="Rectangle 2"/>
          <p:cNvSpPr>
            <a:spLocks noGrp="1" noChangeArrowheads="1"/>
          </p:cNvSpPr>
          <p:nvPr>
            <p:ph type="ctrTitle"/>
          </p:nvPr>
        </p:nvSpPr>
        <p:spPr>
          <a:xfrm>
            <a:off x="838800" y="2275200"/>
            <a:ext cx="7848000" cy="1080000"/>
          </a:xfrm>
        </p:spPr>
        <p:txBody>
          <a:bodyPr lIns="90000" tIns="46800" rIns="90000" bIns="46800" anchor="b"/>
          <a:lstStyle>
            <a:lvl1pPr algn="l">
              <a:defRPr>
                <a:solidFill>
                  <a:schemeClr val="bg1"/>
                </a:solidFill>
              </a:defRPr>
            </a:lvl1pPr>
          </a:lstStyle>
          <a:p>
            <a:pPr lvl="0"/>
            <a:r>
              <a:rPr lang="en-GB" noProof="0" dirty="0"/>
              <a:t>Click to edit Master title style</a:t>
            </a:r>
          </a:p>
        </p:txBody>
      </p:sp>
      <p:sp>
        <p:nvSpPr>
          <p:cNvPr id="7171" name="Rectangle 3"/>
          <p:cNvSpPr>
            <a:spLocks noGrp="1" noChangeArrowheads="1"/>
          </p:cNvSpPr>
          <p:nvPr>
            <p:ph type="subTitle" idx="1"/>
          </p:nvPr>
        </p:nvSpPr>
        <p:spPr>
          <a:xfrm>
            <a:off x="838800" y="3646800"/>
            <a:ext cx="7848000" cy="622800"/>
          </a:xfrm>
        </p:spPr>
        <p:txBody>
          <a:bodyPr lIns="90000" tIns="46800" rIns="90000" bIns="46800"/>
          <a:lstStyle>
            <a:lvl1pPr algn="l">
              <a:defRPr sz="2000">
                <a:solidFill>
                  <a:schemeClr val="bg1"/>
                </a:solidFill>
              </a:defRPr>
            </a:lvl1pPr>
          </a:lstStyle>
          <a:p>
            <a:pPr lvl="0"/>
            <a:r>
              <a:rPr lang="en-GB" noProof="0" dirty="0"/>
              <a:t>Click to edit Master subtitle style</a:t>
            </a:r>
          </a:p>
        </p:txBody>
      </p:sp>
    </p:spTree>
    <p:extLst>
      <p:ext uri="{BB962C8B-B14F-4D97-AF65-F5344CB8AC3E}">
        <p14:creationId xmlns:p14="http://schemas.microsoft.com/office/powerpoint/2010/main" val="313866902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accent2"/>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ctrTitle"/>
          </p:nvPr>
        </p:nvSpPr>
        <p:spPr>
          <a:xfrm>
            <a:off x="468313" y="3141663"/>
            <a:ext cx="8207375" cy="606425"/>
          </a:xfrm>
        </p:spPr>
        <p:txBody>
          <a:bodyPr anchor="b"/>
          <a:lstStyle>
            <a:lvl1pPr>
              <a:defRPr>
                <a:solidFill>
                  <a:srgbClr val="FFFFFF"/>
                </a:solidFill>
              </a:defRPr>
            </a:lvl1pPr>
          </a:lstStyle>
          <a:p>
            <a:pPr lvl="0"/>
            <a:r>
              <a:rPr lang="en-GB" noProof="0"/>
              <a:t>Click to edit Master title style</a:t>
            </a:r>
          </a:p>
        </p:txBody>
      </p:sp>
      <p:sp>
        <p:nvSpPr>
          <p:cNvPr id="11267" name="Rectangle 3"/>
          <p:cNvSpPr>
            <a:spLocks noGrp="1" noChangeArrowheads="1"/>
          </p:cNvSpPr>
          <p:nvPr>
            <p:ph type="subTitle" idx="1"/>
          </p:nvPr>
        </p:nvSpPr>
        <p:spPr>
          <a:xfrm>
            <a:off x="468313" y="4076700"/>
            <a:ext cx="8207375" cy="1512888"/>
          </a:xfrm>
        </p:spPr>
        <p:txBody>
          <a:bodyPr/>
          <a:lstStyle>
            <a:lvl1pPr>
              <a:defRPr sz="2000">
                <a:solidFill>
                  <a:srgbClr val="FFFFFF"/>
                </a:solidFill>
              </a:defRPr>
            </a:lvl1pPr>
          </a:lstStyle>
          <a:p>
            <a:pPr lvl="0"/>
            <a:r>
              <a:rPr lang="en-GB" noProof="0"/>
              <a:t>Click to edit Master subtitle style</a:t>
            </a:r>
          </a:p>
        </p:txBody>
      </p:sp>
    </p:spTree>
    <p:extLst>
      <p:ext uri="{BB962C8B-B14F-4D97-AF65-F5344CB8AC3E}">
        <p14:creationId xmlns:p14="http://schemas.microsoft.com/office/powerpoint/2010/main" val="94991351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2pPr>
              <a:defRPr sz="2200"/>
            </a:lvl2pPr>
            <a:lvl3pPr>
              <a:defRPr sz="2200"/>
            </a:lvl3pPr>
            <a:lvl4pPr>
              <a:defRPr sz="2200"/>
            </a:lvl4pPr>
            <a:lvl5pPr>
              <a:defRPr sz="2200"/>
            </a:lvl5pPr>
            <a:lvl6pPr>
              <a:defRPr sz="2200"/>
            </a:lvl6pPr>
            <a:lvl7pPr>
              <a:defRPr sz="2200"/>
            </a:lvl7pPr>
            <a:lvl8pPr>
              <a:defRPr sz="2200"/>
            </a:lvl8pPr>
            <a:lvl9pPr>
              <a:defRPr sz="22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Footer Placeholder 3"/>
          <p:cNvSpPr>
            <a:spLocks noGrp="1"/>
          </p:cNvSpPr>
          <p:nvPr>
            <p:ph type="ftr" sz="quarter" idx="10"/>
            <p:custDataLst>
              <p:tags r:id="rId1"/>
            </p:custDataLst>
          </p:nvPr>
        </p:nvSpPr>
        <p:spPr/>
        <p:txBody>
          <a:bodyPr/>
          <a:lstStyle>
            <a:lvl1pPr>
              <a:defRPr/>
            </a:lvl1pPr>
          </a:lstStyle>
          <a:p>
            <a:endParaRPr lang="en-GB" dirty="0">
              <a:solidFill>
                <a:srgbClr val="343D41"/>
              </a:solidFill>
            </a:endParaRPr>
          </a:p>
        </p:txBody>
      </p:sp>
      <p:sp>
        <p:nvSpPr>
          <p:cNvPr id="5" name="Slide Number Placeholder 4"/>
          <p:cNvSpPr>
            <a:spLocks noGrp="1"/>
          </p:cNvSpPr>
          <p:nvPr>
            <p:ph type="sldNum" sz="quarter" idx="11"/>
          </p:nvPr>
        </p:nvSpPr>
        <p:spPr/>
        <p:txBody>
          <a:bodyPr/>
          <a:lstStyle>
            <a:lvl1pPr>
              <a:defRPr/>
            </a:lvl1pPr>
          </a:lstStyle>
          <a:p>
            <a:r>
              <a:rPr lang="en-GB" dirty="0">
                <a:solidFill>
                  <a:srgbClr val="343D41"/>
                </a:solidFill>
              </a:rPr>
              <a:t>Page </a:t>
            </a:r>
            <a:fld id="{B385A1E5-EC09-4C52-AA51-56608BB9B66B}" type="slidenum">
              <a:rPr lang="en-GB">
                <a:solidFill>
                  <a:srgbClr val="343D41"/>
                </a:solidFill>
              </a:rPr>
              <a:pPr/>
              <a:t>‹N°›</a:t>
            </a:fld>
            <a:endParaRPr lang="en-GB" dirty="0">
              <a:solidFill>
                <a:srgbClr val="343D41"/>
              </a:solidFill>
            </a:endParaRPr>
          </a:p>
        </p:txBody>
      </p:sp>
      <p:sp>
        <p:nvSpPr>
          <p:cNvPr id="6" name="Date Placeholder 5"/>
          <p:cNvSpPr>
            <a:spLocks noGrp="1"/>
          </p:cNvSpPr>
          <p:nvPr>
            <p:ph type="dt" sz="half" idx="12"/>
            <p:custDataLst>
              <p:tags r:id="rId2"/>
            </p:custDataLst>
          </p:nvPr>
        </p:nvSpPr>
        <p:spPr/>
        <p:txBody>
          <a:bodyPr/>
          <a:lstStyle>
            <a:lvl1pPr>
              <a:defRPr/>
            </a:lvl1pPr>
          </a:lstStyle>
          <a:p>
            <a:endParaRPr lang="en-GB" dirty="0">
              <a:solidFill>
                <a:srgbClr val="343D41"/>
              </a:solidFill>
            </a:endParaRP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365305432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Footer Placeholder 2"/>
          <p:cNvSpPr>
            <a:spLocks noGrp="1"/>
          </p:cNvSpPr>
          <p:nvPr>
            <p:ph type="ftr" sz="quarter" idx="10"/>
            <p:custDataLst>
              <p:tags r:id="rId1"/>
            </p:custDataLst>
          </p:nvPr>
        </p:nvSpPr>
        <p:spPr/>
        <p:txBody>
          <a:bodyPr/>
          <a:lstStyle>
            <a:lvl1pPr>
              <a:defRPr/>
            </a:lvl1pPr>
          </a:lstStyle>
          <a:p>
            <a:endParaRPr lang="en-GB" dirty="0">
              <a:solidFill>
                <a:srgbClr val="343D41"/>
              </a:solidFill>
            </a:endParaRPr>
          </a:p>
        </p:txBody>
      </p:sp>
      <p:sp>
        <p:nvSpPr>
          <p:cNvPr id="4" name="Slide Number Placeholder 3"/>
          <p:cNvSpPr>
            <a:spLocks noGrp="1"/>
          </p:cNvSpPr>
          <p:nvPr>
            <p:ph type="sldNum" sz="quarter" idx="11"/>
          </p:nvPr>
        </p:nvSpPr>
        <p:spPr/>
        <p:txBody>
          <a:bodyPr/>
          <a:lstStyle>
            <a:lvl1pPr>
              <a:defRPr/>
            </a:lvl1pPr>
          </a:lstStyle>
          <a:p>
            <a:r>
              <a:rPr lang="en-GB" dirty="0">
                <a:solidFill>
                  <a:srgbClr val="343D41"/>
                </a:solidFill>
              </a:rPr>
              <a:t>Page </a:t>
            </a:r>
            <a:fld id="{BD4B7557-7BBF-4E39-B589-C285DCE80034}" type="slidenum">
              <a:rPr lang="en-GB">
                <a:solidFill>
                  <a:srgbClr val="343D41"/>
                </a:solidFill>
              </a:rPr>
              <a:pPr/>
              <a:t>‹N°›</a:t>
            </a:fld>
            <a:endParaRPr lang="en-GB" dirty="0">
              <a:solidFill>
                <a:srgbClr val="343D41"/>
              </a:solidFill>
            </a:endParaRPr>
          </a:p>
        </p:txBody>
      </p:sp>
      <p:sp>
        <p:nvSpPr>
          <p:cNvPr id="5" name="Date Placeholder 4"/>
          <p:cNvSpPr>
            <a:spLocks noGrp="1"/>
          </p:cNvSpPr>
          <p:nvPr>
            <p:ph type="dt" sz="half" idx="12"/>
            <p:custDataLst>
              <p:tags r:id="rId2"/>
            </p:custDataLst>
          </p:nvPr>
        </p:nvSpPr>
        <p:spPr/>
        <p:txBody>
          <a:bodyPr/>
          <a:lstStyle>
            <a:lvl1pPr>
              <a:defRPr/>
            </a:lvl1pPr>
          </a:lstStyle>
          <a:p>
            <a:endParaRPr lang="en-GB" dirty="0">
              <a:solidFill>
                <a:srgbClr val="343D41"/>
              </a:solidFill>
            </a:endParaRPr>
          </a:p>
        </p:txBody>
      </p:sp>
      <p:grpSp>
        <p:nvGrpSpPr>
          <p:cNvPr id="6" name="Group 38"/>
          <p:cNvGrpSpPr>
            <a:grpSpLocks/>
          </p:cNvGrpSpPr>
          <p:nvPr userDrawn="1"/>
        </p:nvGrpSpPr>
        <p:grpSpPr bwMode="auto">
          <a:xfrm>
            <a:off x="7186613" y="6419850"/>
            <a:ext cx="1500187" cy="265113"/>
            <a:chOff x="385" y="949"/>
            <a:chExt cx="4036" cy="712"/>
          </a:xfrm>
        </p:grpSpPr>
        <p:sp>
          <p:nvSpPr>
            <p:cNvPr id="7"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8"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0"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1"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3"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4"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5"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6"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7"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289392837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itle" preserve="1">
  <p:cSld name="2_Title Slide">
    <p:spTree>
      <p:nvGrpSpPr>
        <p:cNvPr id="1" name=""/>
        <p:cNvGrpSpPr/>
        <p:nvPr/>
      </p:nvGrpSpPr>
      <p:grpSpPr>
        <a:xfrm>
          <a:off x="0" y="0"/>
          <a:ext cx="0" cy="0"/>
          <a:chOff x="0" y="0"/>
          <a:chExt cx="0" cy="0"/>
        </a:xfrm>
      </p:grpSpPr>
      <p:sp>
        <p:nvSpPr>
          <p:cNvPr id="77829" name="Rectangle 5"/>
          <p:cNvSpPr>
            <a:spLocks noGrp="1" noChangeArrowheads="1"/>
          </p:cNvSpPr>
          <p:nvPr>
            <p:ph type="ctrTitle"/>
          </p:nvPr>
        </p:nvSpPr>
        <p:spPr>
          <a:xfrm>
            <a:off x="1763713" y="2349500"/>
            <a:ext cx="4606925" cy="1470025"/>
          </a:xfrm>
        </p:spPr>
        <p:txBody>
          <a:bodyPr anchor="b"/>
          <a:lstStyle>
            <a:lvl1pPr algn="r">
              <a:defRPr/>
            </a:lvl1pPr>
          </a:lstStyle>
          <a:p>
            <a:pPr lvl="0"/>
            <a:r>
              <a:rPr lang="en-GB" noProof="0" dirty="0"/>
              <a:t>Click to edit Master title style</a:t>
            </a:r>
          </a:p>
        </p:txBody>
      </p:sp>
      <p:sp>
        <p:nvSpPr>
          <p:cNvPr id="77830" name="Rectangle 6"/>
          <p:cNvSpPr>
            <a:spLocks noGrp="1" noChangeArrowheads="1"/>
          </p:cNvSpPr>
          <p:nvPr>
            <p:ph type="subTitle" idx="1"/>
          </p:nvPr>
        </p:nvSpPr>
        <p:spPr>
          <a:xfrm>
            <a:off x="1763713" y="4076700"/>
            <a:ext cx="4608512" cy="1512888"/>
          </a:xfrm>
        </p:spPr>
        <p:txBody>
          <a:bodyPr/>
          <a:lstStyle>
            <a:lvl1pPr algn="r">
              <a:defRPr sz="2000">
                <a:solidFill>
                  <a:schemeClr val="bg1"/>
                </a:solidFill>
              </a:defRPr>
            </a:lvl1pPr>
          </a:lstStyle>
          <a:p>
            <a:pPr lvl="0"/>
            <a:r>
              <a:rPr lang="en-GB" noProof="0" dirty="0"/>
              <a:t>Click to edit Master subtitle style</a:t>
            </a:r>
          </a:p>
        </p:txBody>
      </p:sp>
      <p:sp>
        <p:nvSpPr>
          <p:cNvPr id="77870" name="Freeform 46"/>
          <p:cNvSpPr>
            <a:spLocks/>
          </p:cNvSpPr>
          <p:nvPr userDrawn="1"/>
        </p:nvSpPr>
        <p:spPr bwMode="invGray">
          <a:xfrm>
            <a:off x="7091363" y="3402013"/>
            <a:ext cx="63500" cy="60325"/>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7871" name="Freeform 47"/>
          <p:cNvSpPr>
            <a:spLocks/>
          </p:cNvSpPr>
          <p:nvPr userDrawn="1"/>
        </p:nvSpPr>
        <p:spPr bwMode="invGray">
          <a:xfrm>
            <a:off x="8296275" y="3402013"/>
            <a:ext cx="63500" cy="60325"/>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7872" name="Freeform 48"/>
          <p:cNvSpPr>
            <a:spLocks noEditPoints="1"/>
          </p:cNvSpPr>
          <p:nvPr userDrawn="1"/>
        </p:nvSpPr>
        <p:spPr bwMode="invGray">
          <a:xfrm>
            <a:off x="6808788" y="3413125"/>
            <a:ext cx="250825" cy="309563"/>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7873" name="Freeform 49"/>
          <p:cNvSpPr>
            <a:spLocks/>
          </p:cNvSpPr>
          <p:nvPr userDrawn="1"/>
        </p:nvSpPr>
        <p:spPr bwMode="invGray">
          <a:xfrm>
            <a:off x="7189788" y="3487738"/>
            <a:ext cx="171450" cy="234950"/>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7874" name="Freeform 50"/>
          <p:cNvSpPr>
            <a:spLocks/>
          </p:cNvSpPr>
          <p:nvPr userDrawn="1"/>
        </p:nvSpPr>
        <p:spPr bwMode="invGray">
          <a:xfrm>
            <a:off x="7069138" y="3500438"/>
            <a:ext cx="111125" cy="222250"/>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7875" name="Freeform 51"/>
          <p:cNvSpPr>
            <a:spLocks noEditPoints="1"/>
          </p:cNvSpPr>
          <p:nvPr userDrawn="1"/>
        </p:nvSpPr>
        <p:spPr bwMode="invGray">
          <a:xfrm>
            <a:off x="8013700" y="3413125"/>
            <a:ext cx="250825" cy="309563"/>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7876" name="Freeform 52"/>
          <p:cNvSpPr>
            <a:spLocks/>
          </p:cNvSpPr>
          <p:nvPr userDrawn="1"/>
        </p:nvSpPr>
        <p:spPr bwMode="invGray">
          <a:xfrm>
            <a:off x="8394700" y="3487738"/>
            <a:ext cx="171450" cy="234950"/>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7877" name="Freeform 53"/>
          <p:cNvSpPr>
            <a:spLocks/>
          </p:cNvSpPr>
          <p:nvPr userDrawn="1"/>
        </p:nvSpPr>
        <p:spPr bwMode="invGray">
          <a:xfrm>
            <a:off x="8274050" y="3500438"/>
            <a:ext cx="111125" cy="222250"/>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7878" name="Freeform 54"/>
          <p:cNvSpPr>
            <a:spLocks noEditPoints="1"/>
          </p:cNvSpPr>
          <p:nvPr userDrawn="1"/>
        </p:nvSpPr>
        <p:spPr bwMode="invGray">
          <a:xfrm>
            <a:off x="7359650" y="3381375"/>
            <a:ext cx="242888" cy="346075"/>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7879" name="Freeform 55"/>
          <p:cNvSpPr>
            <a:spLocks noEditPoints="1"/>
          </p:cNvSpPr>
          <p:nvPr userDrawn="1"/>
        </p:nvSpPr>
        <p:spPr bwMode="invGray">
          <a:xfrm>
            <a:off x="8564563" y="3381375"/>
            <a:ext cx="241300" cy="346075"/>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chemeClr val="bg1"/>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77880" name="Freeform 56"/>
          <p:cNvSpPr>
            <a:spLocks noEditPoints="1"/>
          </p:cNvSpPr>
          <p:nvPr userDrawn="1"/>
        </p:nvSpPr>
        <p:spPr bwMode="invGray">
          <a:xfrm>
            <a:off x="7659688"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sp>
        <p:nvSpPr>
          <p:cNvPr id="77881" name="Freeform 57"/>
          <p:cNvSpPr>
            <a:spLocks noEditPoints="1"/>
          </p:cNvSpPr>
          <p:nvPr userDrawn="1"/>
        </p:nvSpPr>
        <p:spPr bwMode="invGray">
          <a:xfrm>
            <a:off x="6450013" y="3375025"/>
            <a:ext cx="282575" cy="350838"/>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spTree>
    <p:extLst>
      <p:ext uri="{BB962C8B-B14F-4D97-AF65-F5344CB8AC3E}">
        <p14:creationId xmlns:p14="http://schemas.microsoft.com/office/powerpoint/2010/main" val="181179753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endParaRPr lang="en-GB" dirty="0"/>
          </a:p>
        </p:txBody>
      </p:sp>
      <p:sp>
        <p:nvSpPr>
          <p:cNvPr id="3" name="Content Placeholder 2"/>
          <p:cNvSpPr>
            <a:spLocks noGrp="1"/>
          </p:cNvSpPr>
          <p:nvPr>
            <p:ph idx="1"/>
          </p:nvPr>
        </p:nvSpPr>
        <p:spPr/>
        <p:txBody>
          <a:bodyPr/>
          <a:lstStyle>
            <a:lvl1pPr>
              <a:defRPr sz="1600"/>
            </a:lvl1pPr>
            <a:lvl2pPr>
              <a:defRPr sz="1600"/>
            </a:lvl2pPr>
            <a:lvl3pPr marL="270000" indent="-270000">
              <a:defRPr sz="1600"/>
            </a:lvl3pPr>
            <a:lvl4pPr marL="540000" indent="-270000">
              <a:defRPr sz="1600"/>
            </a:lvl4pPr>
            <a:lvl5pPr marL="810000" indent="-270000">
              <a:defRPr sz="1600"/>
            </a:lvl5pPr>
            <a:lvl6pPr marL="1080000" indent="-270000">
              <a:defRPr sz="1600"/>
            </a:lvl6pPr>
            <a:lvl7pPr marL="1350000" indent="-270000">
              <a:defRPr sz="1600"/>
            </a:lvl7pPr>
            <a:lvl8pPr marL="1620000" indent="-270000">
              <a:defRPr sz="1600"/>
            </a:lvl8pPr>
            <a:lvl9pPr marL="1890000" indent="-27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4" name="Slide Number Placeholder 3"/>
          <p:cNvSpPr>
            <a:spLocks noGrp="1"/>
          </p:cNvSpPr>
          <p:nvPr>
            <p:ph type="sldNum" sz="quarter" idx="10"/>
          </p:nvPr>
        </p:nvSpPr>
        <p:spPr/>
        <p:txBody>
          <a:bodyPr/>
          <a:lstStyle>
            <a:lvl1pPr>
              <a:defRPr/>
            </a:lvl1pPr>
          </a:lstStyle>
          <a:p>
            <a:r>
              <a:rPr lang="en-GB" dirty="0">
                <a:solidFill>
                  <a:srgbClr val="343D41"/>
                </a:solidFill>
              </a:rPr>
              <a:t>Page </a:t>
            </a:r>
            <a:fld id="{0A54BE20-087E-4005-A3AC-1AB479F3F156}" type="slidenum">
              <a:rPr lang="en-GB">
                <a:solidFill>
                  <a:srgbClr val="343D41"/>
                </a:solidFill>
              </a:rPr>
              <a:pPr/>
              <a:t>‹N°›</a:t>
            </a:fld>
            <a:endParaRPr lang="en-GB" dirty="0">
              <a:solidFill>
                <a:srgbClr val="343D41"/>
              </a:solidFill>
            </a:endParaRPr>
          </a:p>
        </p:txBody>
      </p:sp>
      <p:sp>
        <p:nvSpPr>
          <p:cNvPr id="5" name="Footer Placeholder 4"/>
          <p:cNvSpPr>
            <a:spLocks noGrp="1"/>
          </p:cNvSpPr>
          <p:nvPr>
            <p:ph type="ftr" sz="quarter" idx="11"/>
            <p:custDataLst>
              <p:tags r:id="rId1"/>
            </p:custDataLst>
          </p:nvPr>
        </p:nvSpPr>
        <p:spPr/>
        <p:txBody>
          <a:bodyPr/>
          <a:lstStyle>
            <a:lvl1pPr>
              <a:defRPr/>
            </a:lvl1pPr>
          </a:lstStyle>
          <a:p>
            <a:endParaRPr lang="en-GB" dirty="0">
              <a:solidFill>
                <a:srgbClr val="343D41"/>
              </a:solidFill>
            </a:endParaRPr>
          </a:p>
        </p:txBody>
      </p:sp>
      <p:sp>
        <p:nvSpPr>
          <p:cNvPr id="6" name="Date Placeholder 5"/>
          <p:cNvSpPr>
            <a:spLocks noGrp="1"/>
          </p:cNvSpPr>
          <p:nvPr>
            <p:ph type="dt" sz="half" idx="12"/>
            <p:custDataLst>
              <p:tags r:id="rId2"/>
            </p:custDataLst>
          </p:nvPr>
        </p:nvSpPr>
        <p:spPr/>
        <p:txBody>
          <a:bodyPr/>
          <a:lstStyle>
            <a:lvl1pPr>
              <a:defRPr/>
            </a:lvl1pPr>
          </a:lstStyle>
          <a:p>
            <a:endParaRPr lang="en-GB" dirty="0">
              <a:solidFill>
                <a:srgbClr val="343D41"/>
              </a:solidFill>
            </a:endParaRPr>
          </a:p>
        </p:txBody>
      </p:sp>
      <p:grpSp>
        <p:nvGrpSpPr>
          <p:cNvPr id="7" name="Group 38"/>
          <p:cNvGrpSpPr>
            <a:grpSpLocks/>
          </p:cNvGrpSpPr>
          <p:nvPr userDrawn="1"/>
        </p:nvGrpSpPr>
        <p:grpSpPr bwMode="auto">
          <a:xfrm>
            <a:off x="7186613" y="6419850"/>
            <a:ext cx="1500187" cy="265113"/>
            <a:chOff x="385" y="949"/>
            <a:chExt cx="4036" cy="712"/>
          </a:xfrm>
        </p:grpSpPr>
        <p:sp>
          <p:nvSpPr>
            <p:cNvPr id="8"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9"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0"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1"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3"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4"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5"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6"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7"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8"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309450300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476250"/>
            <a:ext cx="8231188" cy="1081088"/>
          </a:xfrm>
        </p:spPr>
        <p:txBody>
          <a:bodyPr/>
          <a:lstStyle/>
          <a:p>
            <a:r>
              <a:rPr lang="en-US"/>
              <a:t>Click to edit Master title style</a:t>
            </a:r>
            <a:endParaRPr lang="en-GB"/>
          </a:p>
        </p:txBody>
      </p:sp>
      <p:sp>
        <p:nvSpPr>
          <p:cNvPr id="3" name="Text Placeholder 2"/>
          <p:cNvSpPr>
            <a:spLocks noGrp="1"/>
          </p:cNvSpPr>
          <p:nvPr>
            <p:ph type="body" sz="half" idx="1"/>
          </p:nvPr>
        </p:nvSpPr>
        <p:spPr>
          <a:xfrm>
            <a:off x="457200" y="1773238"/>
            <a:ext cx="4038600" cy="4535487"/>
          </a:xfrm>
        </p:spPr>
        <p:txBody>
          <a:bodyPr/>
          <a:lstStyle>
            <a:lvl1pPr>
              <a:defRPr sz="1600"/>
            </a:lvl1pPr>
            <a:lvl2pPr>
              <a:defRPr sz="1600"/>
            </a:lvl2pPr>
            <a:lvl3pPr>
              <a:defRPr sz="1600"/>
            </a:lvl3pPr>
            <a:lvl4pPr>
              <a:defRPr sz="1600"/>
            </a:lvl4pPr>
            <a:lvl5pPr>
              <a:defRPr sz="1600"/>
            </a:lvl5pPr>
            <a:lvl6pPr marL="1440000" indent="-360000">
              <a:defRPr sz="1600" baseline="0"/>
            </a:lvl6pPr>
            <a:lvl7pPr marL="1800000" indent="-360000">
              <a:defRPr sz="1600" baseline="0"/>
            </a:lvl7pPr>
            <a:lvl8pPr marL="2160000" indent="-360000">
              <a:defRPr sz="1600"/>
            </a:lvl8pPr>
            <a:lvl9pPr marL="2520000" indent="-36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endParaRPr lang="en-US" dirty="0"/>
          </a:p>
          <a:p>
            <a:pPr lvl="6"/>
            <a:endParaRPr lang="en-GB" dirty="0"/>
          </a:p>
        </p:txBody>
      </p:sp>
      <p:sp>
        <p:nvSpPr>
          <p:cNvPr id="4" name="Content Placeholder 3"/>
          <p:cNvSpPr>
            <a:spLocks noGrp="1"/>
          </p:cNvSpPr>
          <p:nvPr>
            <p:ph sz="half" idx="2"/>
          </p:nvPr>
        </p:nvSpPr>
        <p:spPr>
          <a:xfrm>
            <a:off x="4648200" y="1773238"/>
            <a:ext cx="4038600" cy="4535487"/>
          </a:xfrm>
        </p:spPr>
        <p:txBody>
          <a:bodyPr/>
          <a:lstStyle>
            <a:lvl1pPr>
              <a:defRPr sz="1600"/>
            </a:lvl1pPr>
            <a:lvl2pPr>
              <a:defRPr sz="1600"/>
            </a:lvl2pPr>
            <a:lvl3pPr>
              <a:defRPr sz="1600"/>
            </a:lvl3pPr>
            <a:lvl4pPr>
              <a:defRPr sz="1600"/>
            </a:lvl4pPr>
            <a:lvl5pPr>
              <a:defRPr sz="1600"/>
            </a:lvl5pPr>
            <a:lvl6pPr marL="1440000" indent="-360000">
              <a:defRPr sz="1600"/>
            </a:lvl6pPr>
            <a:lvl7pPr marL="1800000" indent="-360000">
              <a:defRPr sz="1600" baseline="0"/>
            </a:lvl7pPr>
            <a:lvl8pPr marL="2160000" indent="-360000">
              <a:defRPr sz="1600"/>
            </a:lvl8pPr>
            <a:lvl9pPr marL="2520000" indent="-360000">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GB" dirty="0"/>
              <a:t>Eighth level</a:t>
            </a:r>
          </a:p>
          <a:p>
            <a:pPr lvl="8"/>
            <a:r>
              <a:rPr lang="en-GB" dirty="0"/>
              <a:t>Ninth level</a:t>
            </a:r>
          </a:p>
        </p:txBody>
      </p:sp>
      <p:sp>
        <p:nvSpPr>
          <p:cNvPr id="5" name="Slide Number Placeholder 4"/>
          <p:cNvSpPr>
            <a:spLocks noGrp="1"/>
          </p:cNvSpPr>
          <p:nvPr>
            <p:ph type="sldNum" sz="quarter" idx="10"/>
          </p:nvPr>
        </p:nvSpPr>
        <p:spPr>
          <a:xfrm>
            <a:off x="468313" y="6381750"/>
            <a:ext cx="730250" cy="179388"/>
          </a:xfrm>
        </p:spPr>
        <p:txBody>
          <a:bodyPr/>
          <a:lstStyle>
            <a:lvl1pPr>
              <a:defRPr/>
            </a:lvl1pPr>
          </a:lstStyle>
          <a:p>
            <a:r>
              <a:rPr lang="en-GB" dirty="0">
                <a:solidFill>
                  <a:srgbClr val="343D41"/>
                </a:solidFill>
              </a:rPr>
              <a:t>Page </a:t>
            </a:r>
            <a:fld id="{14D95764-FF53-412A-8CD4-0E1F7016CEA7}" type="slidenum">
              <a:rPr lang="en-GB">
                <a:solidFill>
                  <a:srgbClr val="343D41"/>
                </a:solidFill>
              </a:rPr>
              <a:pPr/>
              <a:t>‹N°›</a:t>
            </a:fld>
            <a:endParaRPr lang="en-GB" dirty="0">
              <a:solidFill>
                <a:srgbClr val="343D41"/>
              </a:solidFill>
            </a:endParaRPr>
          </a:p>
        </p:txBody>
      </p:sp>
      <p:sp>
        <p:nvSpPr>
          <p:cNvPr id="6" name="Footer Placeholder 5"/>
          <p:cNvSpPr>
            <a:spLocks noGrp="1"/>
          </p:cNvSpPr>
          <p:nvPr>
            <p:ph type="ftr" sz="quarter" idx="11"/>
            <p:custDataLst>
              <p:tags r:id="rId1"/>
            </p:custDataLst>
          </p:nvPr>
        </p:nvSpPr>
        <p:spPr>
          <a:xfrm>
            <a:off x="2195513" y="6381750"/>
            <a:ext cx="4754562" cy="339725"/>
          </a:xfrm>
        </p:spPr>
        <p:txBody>
          <a:bodyPr/>
          <a:lstStyle>
            <a:lvl1pPr>
              <a:defRPr/>
            </a:lvl1pPr>
          </a:lstStyle>
          <a:p>
            <a:endParaRPr lang="en-GB" dirty="0">
              <a:solidFill>
                <a:srgbClr val="343D41"/>
              </a:solidFill>
            </a:endParaRPr>
          </a:p>
        </p:txBody>
      </p:sp>
      <p:sp>
        <p:nvSpPr>
          <p:cNvPr id="7" name="Date Placeholder 6"/>
          <p:cNvSpPr>
            <a:spLocks noGrp="1"/>
          </p:cNvSpPr>
          <p:nvPr>
            <p:ph type="dt" sz="half" idx="12"/>
            <p:custDataLst>
              <p:tags r:id="rId2"/>
            </p:custDataLst>
          </p:nvPr>
        </p:nvSpPr>
        <p:spPr>
          <a:xfrm>
            <a:off x="468313" y="6561138"/>
            <a:ext cx="1619250" cy="158750"/>
          </a:xfrm>
        </p:spPr>
        <p:txBody>
          <a:bodyPr/>
          <a:lstStyle>
            <a:lvl1pPr>
              <a:defRPr/>
            </a:lvl1pPr>
          </a:lstStyle>
          <a:p>
            <a:endParaRPr lang="en-GB" dirty="0">
              <a:solidFill>
                <a:srgbClr val="343D41"/>
              </a:solidFill>
            </a:endParaRPr>
          </a:p>
        </p:txBody>
      </p:sp>
      <p:grpSp>
        <p:nvGrpSpPr>
          <p:cNvPr id="8" name="Group 38"/>
          <p:cNvGrpSpPr>
            <a:grpSpLocks/>
          </p:cNvGrpSpPr>
          <p:nvPr userDrawn="1"/>
        </p:nvGrpSpPr>
        <p:grpSpPr bwMode="auto">
          <a:xfrm>
            <a:off x="7186613" y="6419850"/>
            <a:ext cx="1500187" cy="265113"/>
            <a:chOff x="385" y="949"/>
            <a:chExt cx="4036" cy="712"/>
          </a:xfrm>
        </p:grpSpPr>
        <p:sp>
          <p:nvSpPr>
            <p:cNvPr id="9"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0"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1"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2"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3"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4"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5"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6"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7"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8"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9"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dirty="0">
                <a:solidFill>
                  <a:srgbClr val="8883AC"/>
                </a:solidFill>
              </a:endParaRPr>
            </a:p>
          </p:txBody>
        </p:sp>
      </p:grpSp>
    </p:spTree>
    <p:extLst>
      <p:ext uri="{BB962C8B-B14F-4D97-AF65-F5344CB8AC3E}">
        <p14:creationId xmlns:p14="http://schemas.microsoft.com/office/powerpoint/2010/main" val="287631171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ags" Target="../tags/tag3.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ags" Target="../tags/tag2.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slideLayout" Target="../slideLayouts/slideLayout41.xml"/><Relationship Id="rId3" Type="http://schemas.openxmlformats.org/officeDocument/2006/relationships/slideLayout" Target="../slideLayouts/slideLayout26.xml"/><Relationship Id="rId21" Type="http://schemas.openxmlformats.org/officeDocument/2006/relationships/slideLayout" Target="../slideLayouts/slideLayout44.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slideLayout" Target="../slideLayouts/slideLayout40.xml"/><Relationship Id="rId25" Type="http://schemas.openxmlformats.org/officeDocument/2006/relationships/tags" Target="../tags/tag25.xml"/><Relationship Id="rId2" Type="http://schemas.openxmlformats.org/officeDocument/2006/relationships/slideLayout" Target="../slideLayouts/slideLayout25.xml"/><Relationship Id="rId16" Type="http://schemas.openxmlformats.org/officeDocument/2006/relationships/slideLayout" Target="../slideLayouts/slideLayout39.xml"/><Relationship Id="rId20" Type="http://schemas.openxmlformats.org/officeDocument/2006/relationships/slideLayout" Target="../slideLayouts/slideLayout43.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24" Type="http://schemas.openxmlformats.org/officeDocument/2006/relationships/tags" Target="../tags/tag24.xml"/><Relationship Id="rId5" Type="http://schemas.openxmlformats.org/officeDocument/2006/relationships/slideLayout" Target="../slideLayouts/slideLayout28.xml"/><Relationship Id="rId15" Type="http://schemas.openxmlformats.org/officeDocument/2006/relationships/slideLayout" Target="../slideLayouts/slideLayout38.xml"/><Relationship Id="rId23" Type="http://schemas.openxmlformats.org/officeDocument/2006/relationships/theme" Target="../theme/theme2.xml"/><Relationship Id="rId10" Type="http://schemas.openxmlformats.org/officeDocument/2006/relationships/slideLayout" Target="../slideLayouts/slideLayout33.xml"/><Relationship Id="rId19" Type="http://schemas.openxmlformats.org/officeDocument/2006/relationships/slideLayout" Target="../slideLayouts/slideLayout42.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 Id="rId22" Type="http://schemas.openxmlformats.org/officeDocument/2006/relationships/slideLayout" Target="../slideLayouts/slideLayout4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slideLayout" Target="../slideLayouts/slideLayout58.xml"/><Relationship Id="rId18" Type="http://schemas.openxmlformats.org/officeDocument/2006/relationships/slideLayout" Target="../slideLayouts/slideLayout63.xml"/><Relationship Id="rId26" Type="http://schemas.openxmlformats.org/officeDocument/2006/relationships/tags" Target="../tags/tag47.xml"/><Relationship Id="rId3" Type="http://schemas.openxmlformats.org/officeDocument/2006/relationships/slideLayout" Target="../slideLayouts/slideLayout48.xml"/><Relationship Id="rId21" Type="http://schemas.openxmlformats.org/officeDocument/2006/relationships/slideLayout" Target="../slideLayouts/slideLayout66.xml"/><Relationship Id="rId7" Type="http://schemas.openxmlformats.org/officeDocument/2006/relationships/slideLayout" Target="../slideLayouts/slideLayout52.xml"/><Relationship Id="rId12" Type="http://schemas.openxmlformats.org/officeDocument/2006/relationships/slideLayout" Target="../slideLayouts/slideLayout57.xml"/><Relationship Id="rId17" Type="http://schemas.openxmlformats.org/officeDocument/2006/relationships/slideLayout" Target="../slideLayouts/slideLayout62.xml"/><Relationship Id="rId25" Type="http://schemas.openxmlformats.org/officeDocument/2006/relationships/tags" Target="../tags/tag46.xml"/><Relationship Id="rId2" Type="http://schemas.openxmlformats.org/officeDocument/2006/relationships/slideLayout" Target="../slideLayouts/slideLayout47.xml"/><Relationship Id="rId16" Type="http://schemas.openxmlformats.org/officeDocument/2006/relationships/slideLayout" Target="../slideLayouts/slideLayout61.xml"/><Relationship Id="rId20" Type="http://schemas.openxmlformats.org/officeDocument/2006/relationships/slideLayout" Target="../slideLayouts/slideLayout65.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24" Type="http://schemas.openxmlformats.org/officeDocument/2006/relationships/theme" Target="../theme/theme3.xml"/><Relationship Id="rId5" Type="http://schemas.openxmlformats.org/officeDocument/2006/relationships/slideLayout" Target="../slideLayouts/slideLayout50.xml"/><Relationship Id="rId15" Type="http://schemas.openxmlformats.org/officeDocument/2006/relationships/slideLayout" Target="../slideLayouts/slideLayout60.xml"/><Relationship Id="rId23" Type="http://schemas.openxmlformats.org/officeDocument/2006/relationships/slideLayout" Target="../slideLayouts/slideLayout68.xml"/><Relationship Id="rId10" Type="http://schemas.openxmlformats.org/officeDocument/2006/relationships/slideLayout" Target="../slideLayouts/slideLayout55.xml"/><Relationship Id="rId19" Type="http://schemas.openxmlformats.org/officeDocument/2006/relationships/slideLayout" Target="../slideLayouts/slideLayout64.xml"/><Relationship Id="rId4" Type="http://schemas.openxmlformats.org/officeDocument/2006/relationships/slideLayout" Target="../slideLayouts/slideLayout49.xml"/><Relationship Id="rId9" Type="http://schemas.openxmlformats.org/officeDocument/2006/relationships/slideLayout" Target="../slideLayouts/slideLayout54.xml"/><Relationship Id="rId14" Type="http://schemas.openxmlformats.org/officeDocument/2006/relationships/slideLayout" Target="../slideLayouts/slideLayout59.xml"/><Relationship Id="rId22" Type="http://schemas.openxmlformats.org/officeDocument/2006/relationships/slideLayout" Target="../slideLayouts/slideLayout6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slideLayout" Target="../slideLayouts/slideLayout81.xml"/><Relationship Id="rId18" Type="http://schemas.openxmlformats.org/officeDocument/2006/relationships/slideLayout" Target="../slideLayouts/slideLayout86.xml"/><Relationship Id="rId3" Type="http://schemas.openxmlformats.org/officeDocument/2006/relationships/slideLayout" Target="../slideLayouts/slideLayout71.xml"/><Relationship Id="rId21" Type="http://schemas.openxmlformats.org/officeDocument/2006/relationships/slideLayout" Target="../slideLayouts/slideLayout89.xml"/><Relationship Id="rId7" Type="http://schemas.openxmlformats.org/officeDocument/2006/relationships/slideLayout" Target="../slideLayouts/slideLayout75.xml"/><Relationship Id="rId12" Type="http://schemas.openxmlformats.org/officeDocument/2006/relationships/slideLayout" Target="../slideLayouts/slideLayout80.xml"/><Relationship Id="rId17" Type="http://schemas.openxmlformats.org/officeDocument/2006/relationships/slideLayout" Target="../slideLayouts/slideLayout85.xml"/><Relationship Id="rId25" Type="http://schemas.openxmlformats.org/officeDocument/2006/relationships/tags" Target="../tags/tag69.xml"/><Relationship Id="rId2" Type="http://schemas.openxmlformats.org/officeDocument/2006/relationships/slideLayout" Target="../slideLayouts/slideLayout70.xml"/><Relationship Id="rId16" Type="http://schemas.openxmlformats.org/officeDocument/2006/relationships/slideLayout" Target="../slideLayouts/slideLayout84.xml"/><Relationship Id="rId20" Type="http://schemas.openxmlformats.org/officeDocument/2006/relationships/slideLayout" Target="../slideLayouts/slideLayout88.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24" Type="http://schemas.openxmlformats.org/officeDocument/2006/relationships/tags" Target="../tags/tag68.xml"/><Relationship Id="rId5" Type="http://schemas.openxmlformats.org/officeDocument/2006/relationships/slideLayout" Target="../slideLayouts/slideLayout73.xml"/><Relationship Id="rId15" Type="http://schemas.openxmlformats.org/officeDocument/2006/relationships/slideLayout" Target="../slideLayouts/slideLayout83.xml"/><Relationship Id="rId23" Type="http://schemas.openxmlformats.org/officeDocument/2006/relationships/theme" Target="../theme/theme4.xml"/><Relationship Id="rId10" Type="http://schemas.openxmlformats.org/officeDocument/2006/relationships/slideLayout" Target="../slideLayouts/slideLayout78.xml"/><Relationship Id="rId19" Type="http://schemas.openxmlformats.org/officeDocument/2006/relationships/slideLayout" Target="../slideLayouts/slideLayout87.xml"/><Relationship Id="rId4" Type="http://schemas.openxmlformats.org/officeDocument/2006/relationships/slideLayout" Target="../slideLayouts/slideLayout72.xml"/><Relationship Id="rId9" Type="http://schemas.openxmlformats.org/officeDocument/2006/relationships/slideLayout" Target="../slideLayouts/slideLayout77.xml"/><Relationship Id="rId14" Type="http://schemas.openxmlformats.org/officeDocument/2006/relationships/slideLayout" Target="../slideLayouts/slideLayout82.xml"/><Relationship Id="rId22" Type="http://schemas.openxmlformats.org/officeDocument/2006/relationships/slideLayout" Target="../slideLayouts/slideLayout9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slideLayout" Target="../slideLayouts/slideLayout103.xml"/><Relationship Id="rId18" Type="http://schemas.openxmlformats.org/officeDocument/2006/relationships/slideLayout" Target="../slideLayouts/slideLayout108.xml"/><Relationship Id="rId26" Type="http://schemas.openxmlformats.org/officeDocument/2006/relationships/tags" Target="../tags/tag91.xml"/><Relationship Id="rId3" Type="http://schemas.openxmlformats.org/officeDocument/2006/relationships/slideLayout" Target="../slideLayouts/slideLayout93.xml"/><Relationship Id="rId21" Type="http://schemas.openxmlformats.org/officeDocument/2006/relationships/slideLayout" Target="../slideLayouts/slideLayout111.xml"/><Relationship Id="rId7" Type="http://schemas.openxmlformats.org/officeDocument/2006/relationships/slideLayout" Target="../slideLayouts/slideLayout97.xml"/><Relationship Id="rId12" Type="http://schemas.openxmlformats.org/officeDocument/2006/relationships/slideLayout" Target="../slideLayouts/slideLayout102.xml"/><Relationship Id="rId17" Type="http://schemas.openxmlformats.org/officeDocument/2006/relationships/slideLayout" Target="../slideLayouts/slideLayout107.xml"/><Relationship Id="rId25" Type="http://schemas.openxmlformats.org/officeDocument/2006/relationships/tags" Target="../tags/tag90.xml"/><Relationship Id="rId2" Type="http://schemas.openxmlformats.org/officeDocument/2006/relationships/slideLayout" Target="../slideLayouts/slideLayout92.xml"/><Relationship Id="rId16" Type="http://schemas.openxmlformats.org/officeDocument/2006/relationships/slideLayout" Target="../slideLayouts/slideLayout106.xml"/><Relationship Id="rId20" Type="http://schemas.openxmlformats.org/officeDocument/2006/relationships/slideLayout" Target="../slideLayouts/slideLayout110.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24" Type="http://schemas.openxmlformats.org/officeDocument/2006/relationships/theme" Target="../theme/theme5.xml"/><Relationship Id="rId5" Type="http://schemas.openxmlformats.org/officeDocument/2006/relationships/slideLayout" Target="../slideLayouts/slideLayout95.xml"/><Relationship Id="rId15" Type="http://schemas.openxmlformats.org/officeDocument/2006/relationships/slideLayout" Target="../slideLayouts/slideLayout105.xml"/><Relationship Id="rId23" Type="http://schemas.openxmlformats.org/officeDocument/2006/relationships/slideLayout" Target="../slideLayouts/slideLayout113.xml"/><Relationship Id="rId10" Type="http://schemas.openxmlformats.org/officeDocument/2006/relationships/slideLayout" Target="../slideLayouts/slideLayout100.xml"/><Relationship Id="rId19" Type="http://schemas.openxmlformats.org/officeDocument/2006/relationships/slideLayout" Target="../slideLayouts/slideLayout109.xml"/><Relationship Id="rId4" Type="http://schemas.openxmlformats.org/officeDocument/2006/relationships/slideLayout" Target="../slideLayouts/slideLayout94.xml"/><Relationship Id="rId9" Type="http://schemas.openxmlformats.org/officeDocument/2006/relationships/slideLayout" Target="../slideLayouts/slideLayout99.xml"/><Relationship Id="rId14" Type="http://schemas.openxmlformats.org/officeDocument/2006/relationships/slideLayout" Target="../slideLayouts/slideLayout104.xml"/><Relationship Id="rId22" Type="http://schemas.openxmlformats.org/officeDocument/2006/relationships/slideLayout" Target="../slideLayouts/slideLayout11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21.xml"/><Relationship Id="rId13" Type="http://schemas.openxmlformats.org/officeDocument/2006/relationships/slideLayout" Target="../slideLayouts/slideLayout126.xml"/><Relationship Id="rId18" Type="http://schemas.openxmlformats.org/officeDocument/2006/relationships/slideLayout" Target="../slideLayouts/slideLayout131.xml"/><Relationship Id="rId3" Type="http://schemas.openxmlformats.org/officeDocument/2006/relationships/slideLayout" Target="../slideLayouts/slideLayout116.xml"/><Relationship Id="rId21" Type="http://schemas.openxmlformats.org/officeDocument/2006/relationships/slideLayout" Target="../slideLayouts/slideLayout134.xml"/><Relationship Id="rId7" Type="http://schemas.openxmlformats.org/officeDocument/2006/relationships/slideLayout" Target="../slideLayouts/slideLayout120.xml"/><Relationship Id="rId12" Type="http://schemas.openxmlformats.org/officeDocument/2006/relationships/slideLayout" Target="../slideLayouts/slideLayout125.xml"/><Relationship Id="rId17" Type="http://schemas.openxmlformats.org/officeDocument/2006/relationships/slideLayout" Target="../slideLayouts/slideLayout130.xml"/><Relationship Id="rId25" Type="http://schemas.openxmlformats.org/officeDocument/2006/relationships/tags" Target="../tags/tag113.xml"/><Relationship Id="rId2" Type="http://schemas.openxmlformats.org/officeDocument/2006/relationships/slideLayout" Target="../slideLayouts/slideLayout115.xml"/><Relationship Id="rId16" Type="http://schemas.openxmlformats.org/officeDocument/2006/relationships/slideLayout" Target="../slideLayouts/slideLayout129.xml"/><Relationship Id="rId20" Type="http://schemas.openxmlformats.org/officeDocument/2006/relationships/slideLayout" Target="../slideLayouts/slideLayout133.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24" Type="http://schemas.openxmlformats.org/officeDocument/2006/relationships/tags" Target="../tags/tag112.xml"/><Relationship Id="rId5" Type="http://schemas.openxmlformats.org/officeDocument/2006/relationships/slideLayout" Target="../slideLayouts/slideLayout118.xml"/><Relationship Id="rId15" Type="http://schemas.openxmlformats.org/officeDocument/2006/relationships/slideLayout" Target="../slideLayouts/slideLayout128.xml"/><Relationship Id="rId23" Type="http://schemas.openxmlformats.org/officeDocument/2006/relationships/theme" Target="../theme/theme6.xml"/><Relationship Id="rId10" Type="http://schemas.openxmlformats.org/officeDocument/2006/relationships/slideLayout" Target="../slideLayouts/slideLayout123.xml"/><Relationship Id="rId19" Type="http://schemas.openxmlformats.org/officeDocument/2006/relationships/slideLayout" Target="../slideLayouts/slideLayout132.xml"/><Relationship Id="rId4" Type="http://schemas.openxmlformats.org/officeDocument/2006/relationships/slideLayout" Target="../slideLayouts/slideLayout117.xml"/><Relationship Id="rId9" Type="http://schemas.openxmlformats.org/officeDocument/2006/relationships/slideLayout" Target="../slideLayouts/slideLayout122.xml"/><Relationship Id="rId14" Type="http://schemas.openxmlformats.org/officeDocument/2006/relationships/slideLayout" Target="../slideLayouts/slideLayout127.xml"/><Relationship Id="rId22" Type="http://schemas.openxmlformats.org/officeDocument/2006/relationships/slideLayout" Target="../slideLayouts/slideLayout13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43.xml"/><Relationship Id="rId13" Type="http://schemas.openxmlformats.org/officeDocument/2006/relationships/slideLayout" Target="../slideLayouts/slideLayout148.xml"/><Relationship Id="rId18" Type="http://schemas.openxmlformats.org/officeDocument/2006/relationships/slideLayout" Target="../slideLayouts/slideLayout153.xml"/><Relationship Id="rId3" Type="http://schemas.openxmlformats.org/officeDocument/2006/relationships/slideLayout" Target="../slideLayouts/slideLayout138.xml"/><Relationship Id="rId21" Type="http://schemas.openxmlformats.org/officeDocument/2006/relationships/slideLayout" Target="../slideLayouts/slideLayout156.xml"/><Relationship Id="rId7" Type="http://schemas.openxmlformats.org/officeDocument/2006/relationships/slideLayout" Target="../slideLayouts/slideLayout142.xml"/><Relationship Id="rId12" Type="http://schemas.openxmlformats.org/officeDocument/2006/relationships/slideLayout" Target="../slideLayouts/slideLayout147.xml"/><Relationship Id="rId17" Type="http://schemas.openxmlformats.org/officeDocument/2006/relationships/slideLayout" Target="../slideLayouts/slideLayout152.xml"/><Relationship Id="rId2" Type="http://schemas.openxmlformats.org/officeDocument/2006/relationships/slideLayout" Target="../slideLayouts/slideLayout137.xml"/><Relationship Id="rId16" Type="http://schemas.openxmlformats.org/officeDocument/2006/relationships/slideLayout" Target="../slideLayouts/slideLayout151.xml"/><Relationship Id="rId20" Type="http://schemas.openxmlformats.org/officeDocument/2006/relationships/slideLayout" Target="../slideLayouts/slideLayout155.xml"/><Relationship Id="rId1" Type="http://schemas.openxmlformats.org/officeDocument/2006/relationships/slideLayout" Target="../slideLayouts/slideLayout136.xml"/><Relationship Id="rId6" Type="http://schemas.openxmlformats.org/officeDocument/2006/relationships/slideLayout" Target="../slideLayouts/slideLayout141.xml"/><Relationship Id="rId11" Type="http://schemas.openxmlformats.org/officeDocument/2006/relationships/slideLayout" Target="../slideLayouts/slideLayout146.xml"/><Relationship Id="rId5" Type="http://schemas.openxmlformats.org/officeDocument/2006/relationships/slideLayout" Target="../slideLayouts/slideLayout140.xml"/><Relationship Id="rId15" Type="http://schemas.openxmlformats.org/officeDocument/2006/relationships/slideLayout" Target="../slideLayouts/slideLayout150.xml"/><Relationship Id="rId23" Type="http://schemas.openxmlformats.org/officeDocument/2006/relationships/theme" Target="../theme/theme7.xml"/><Relationship Id="rId10" Type="http://schemas.openxmlformats.org/officeDocument/2006/relationships/slideLayout" Target="../slideLayouts/slideLayout145.xml"/><Relationship Id="rId19" Type="http://schemas.openxmlformats.org/officeDocument/2006/relationships/slideLayout" Target="../slideLayouts/slideLayout154.xml"/><Relationship Id="rId4" Type="http://schemas.openxmlformats.org/officeDocument/2006/relationships/slideLayout" Target="../slideLayouts/slideLayout139.xml"/><Relationship Id="rId9" Type="http://schemas.openxmlformats.org/officeDocument/2006/relationships/slideLayout" Target="../slideLayouts/slideLayout144.xml"/><Relationship Id="rId14" Type="http://schemas.openxmlformats.org/officeDocument/2006/relationships/slideLayout" Target="../slideLayouts/slideLayout149.xml"/><Relationship Id="rId22" Type="http://schemas.openxmlformats.org/officeDocument/2006/relationships/slideLayout" Target="../slideLayouts/slideLayout15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65.xml"/><Relationship Id="rId13" Type="http://schemas.openxmlformats.org/officeDocument/2006/relationships/slideLayout" Target="../slideLayouts/slideLayout170.xml"/><Relationship Id="rId18" Type="http://schemas.openxmlformats.org/officeDocument/2006/relationships/slideLayout" Target="../slideLayouts/slideLayout175.xml"/><Relationship Id="rId3" Type="http://schemas.openxmlformats.org/officeDocument/2006/relationships/slideLayout" Target="../slideLayouts/slideLayout160.xml"/><Relationship Id="rId21" Type="http://schemas.openxmlformats.org/officeDocument/2006/relationships/slideLayout" Target="../slideLayouts/slideLayout178.xml"/><Relationship Id="rId7" Type="http://schemas.openxmlformats.org/officeDocument/2006/relationships/slideLayout" Target="../slideLayouts/slideLayout164.xml"/><Relationship Id="rId12" Type="http://schemas.openxmlformats.org/officeDocument/2006/relationships/slideLayout" Target="../slideLayouts/slideLayout169.xml"/><Relationship Id="rId17" Type="http://schemas.openxmlformats.org/officeDocument/2006/relationships/slideLayout" Target="../slideLayouts/slideLayout174.xml"/><Relationship Id="rId25" Type="http://schemas.openxmlformats.org/officeDocument/2006/relationships/tags" Target="../tags/tag135.xml"/><Relationship Id="rId2" Type="http://schemas.openxmlformats.org/officeDocument/2006/relationships/slideLayout" Target="../slideLayouts/slideLayout159.xml"/><Relationship Id="rId16" Type="http://schemas.openxmlformats.org/officeDocument/2006/relationships/slideLayout" Target="../slideLayouts/slideLayout173.xml"/><Relationship Id="rId20" Type="http://schemas.openxmlformats.org/officeDocument/2006/relationships/slideLayout" Target="../slideLayouts/slideLayout177.xml"/><Relationship Id="rId1" Type="http://schemas.openxmlformats.org/officeDocument/2006/relationships/slideLayout" Target="../slideLayouts/slideLayout158.xml"/><Relationship Id="rId6" Type="http://schemas.openxmlformats.org/officeDocument/2006/relationships/slideLayout" Target="../slideLayouts/slideLayout163.xml"/><Relationship Id="rId11" Type="http://schemas.openxmlformats.org/officeDocument/2006/relationships/slideLayout" Target="../slideLayouts/slideLayout168.xml"/><Relationship Id="rId24" Type="http://schemas.openxmlformats.org/officeDocument/2006/relationships/tags" Target="../tags/tag134.xml"/><Relationship Id="rId5" Type="http://schemas.openxmlformats.org/officeDocument/2006/relationships/slideLayout" Target="../slideLayouts/slideLayout162.xml"/><Relationship Id="rId15" Type="http://schemas.openxmlformats.org/officeDocument/2006/relationships/slideLayout" Target="../slideLayouts/slideLayout172.xml"/><Relationship Id="rId23" Type="http://schemas.openxmlformats.org/officeDocument/2006/relationships/theme" Target="../theme/theme8.xml"/><Relationship Id="rId10" Type="http://schemas.openxmlformats.org/officeDocument/2006/relationships/slideLayout" Target="../slideLayouts/slideLayout167.xml"/><Relationship Id="rId19" Type="http://schemas.openxmlformats.org/officeDocument/2006/relationships/slideLayout" Target="../slideLayouts/slideLayout176.xml"/><Relationship Id="rId4" Type="http://schemas.openxmlformats.org/officeDocument/2006/relationships/slideLayout" Target="../slideLayouts/slideLayout161.xml"/><Relationship Id="rId9" Type="http://schemas.openxmlformats.org/officeDocument/2006/relationships/slideLayout" Target="../slideLayouts/slideLayout166.xml"/><Relationship Id="rId14" Type="http://schemas.openxmlformats.org/officeDocument/2006/relationships/slideLayout" Target="../slideLayouts/slideLayout171.xml"/><Relationship Id="rId22" Type="http://schemas.openxmlformats.org/officeDocument/2006/relationships/slideLayout" Target="../slideLayouts/slideLayout17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bwMode="auto">
          <a:xfrm>
            <a:off x="455613" y="476250"/>
            <a:ext cx="8231187" cy="1081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t>Click to edit Master title style</a:t>
            </a:r>
          </a:p>
        </p:txBody>
      </p:sp>
      <p:sp>
        <p:nvSpPr>
          <p:cNvPr id="10243" name="Rectangle 3"/>
          <p:cNvSpPr>
            <a:spLocks noGrp="1" noChangeArrowheads="1"/>
          </p:cNvSpPr>
          <p:nvPr>
            <p:ph type="body" idx="1"/>
          </p:nvPr>
        </p:nvSpPr>
        <p:spPr bwMode="auto">
          <a:xfrm>
            <a:off x="457200" y="1773238"/>
            <a:ext cx="8229600" cy="4535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Seventh level</a:t>
            </a:r>
          </a:p>
          <a:p>
            <a:pPr lvl="7"/>
            <a:r>
              <a:rPr lang="en-GB" dirty="0"/>
              <a:t>Eighth level</a:t>
            </a:r>
          </a:p>
          <a:p>
            <a:pPr lvl="8"/>
            <a:r>
              <a:rPr lang="en-GB" dirty="0"/>
              <a:t>Ninth level</a:t>
            </a:r>
          </a:p>
        </p:txBody>
      </p:sp>
      <p:sp>
        <p:nvSpPr>
          <p:cNvPr id="10275" name="Rectangle 35"/>
          <p:cNvSpPr>
            <a:spLocks noGrp="1" noChangeArrowheads="1"/>
          </p:cNvSpPr>
          <p:nvPr>
            <p:ph type="ftr" sz="quarter" idx="3"/>
            <p:custDataLst>
              <p:tags r:id="rId25"/>
            </p:custDataLst>
          </p:nvPr>
        </p:nvSpPr>
        <p:spPr bwMode="auto">
          <a:xfrm>
            <a:off x="2195513" y="6381750"/>
            <a:ext cx="4754562"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defRPr sz="900">
                <a:solidFill>
                  <a:schemeClr val="bg2"/>
                </a:solidFill>
              </a:defRPr>
            </a:lvl1pPr>
          </a:lstStyle>
          <a:p>
            <a:endParaRPr lang="en-GB" dirty="0"/>
          </a:p>
        </p:txBody>
      </p:sp>
      <p:sp>
        <p:nvSpPr>
          <p:cNvPr id="10276" name="Rectangle 36"/>
          <p:cNvSpPr>
            <a:spLocks noGrp="1" noChangeArrowheads="1"/>
          </p:cNvSpPr>
          <p:nvPr>
            <p:ph type="sldNum" sz="quarter" idx="4"/>
          </p:nvPr>
        </p:nvSpPr>
        <p:spPr bwMode="auto">
          <a:xfrm>
            <a:off x="468313" y="6381750"/>
            <a:ext cx="730250" cy="179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defRPr sz="1200" b="1">
                <a:solidFill>
                  <a:schemeClr val="bg2"/>
                </a:solidFill>
              </a:defRPr>
            </a:lvl1pPr>
          </a:lstStyle>
          <a:p>
            <a:r>
              <a:rPr lang="en-GB"/>
              <a:t>Page </a:t>
            </a:r>
            <a:fld id="{CBF7EA7B-66D3-4419-94A9-19F2E0C218CB}" type="slidenum">
              <a:rPr lang="en-GB"/>
              <a:pPr/>
              <a:t>‹N°›</a:t>
            </a:fld>
            <a:endParaRPr lang="en-GB"/>
          </a:p>
        </p:txBody>
      </p:sp>
      <p:sp>
        <p:nvSpPr>
          <p:cNvPr id="10277" name="Copyright"/>
          <p:cNvSpPr>
            <a:spLocks noGrp="1" noChangeArrowheads="1"/>
          </p:cNvSpPr>
          <p:nvPr>
            <p:ph type="dt" sz="half" idx="2"/>
            <p:custDataLst>
              <p:tags r:id="rId26"/>
            </p:custDataLst>
          </p:nvPr>
        </p:nvSpPr>
        <p:spPr bwMode="auto">
          <a:xfrm>
            <a:off x="468313" y="6561138"/>
            <a:ext cx="1619250" cy="158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defRPr sz="900" b="1">
                <a:solidFill>
                  <a:schemeClr val="bg2"/>
                </a:solidFill>
              </a:defRPr>
            </a:lvl1pPr>
          </a:lstStyle>
          <a:p>
            <a:endParaRPr lang="en-GB" dirty="0"/>
          </a:p>
        </p:txBody>
      </p:sp>
    </p:spTree>
  </p:cSld>
  <p:clrMap bg1="dk2" tx1="lt1" bg2="dk1" tx2="lt2" accent1="accent1" accent2="accent2" accent3="accent3" accent4="accent4" accent5="accent5" accent6="accent6" hlink="hlink" folHlink="folHlink"/>
  <p:sldLayoutIdLst>
    <p:sldLayoutId id="2147483649" r:id="rId1"/>
    <p:sldLayoutId id="2147483791" r:id="rId2"/>
    <p:sldLayoutId id="2147483792" r:id="rId3"/>
    <p:sldLayoutId id="2147483651" r:id="rId4"/>
    <p:sldLayoutId id="2147483688" r:id="rId5"/>
    <p:sldLayoutId id="2147483692" r:id="rId6"/>
    <p:sldLayoutId id="2147483665" r:id="rId7"/>
    <p:sldLayoutId id="2147483698" r:id="rId8"/>
    <p:sldLayoutId id="2147483790" r:id="rId9"/>
    <p:sldLayoutId id="2147483653" r:id="rId10"/>
    <p:sldLayoutId id="2147483708" r:id="rId11"/>
    <p:sldLayoutId id="2147483655" r:id="rId12"/>
    <p:sldLayoutId id="2147483793" r:id="rId13"/>
    <p:sldLayoutId id="2147483718" r:id="rId14"/>
    <p:sldLayoutId id="2147483671" r:id="rId15"/>
    <p:sldLayoutId id="2147483728" r:id="rId16"/>
    <p:sldLayoutId id="2147483739" r:id="rId17"/>
    <p:sldLayoutId id="2147483749" r:id="rId18"/>
    <p:sldLayoutId id="2147483760" r:id="rId19"/>
    <p:sldLayoutId id="2147483667" r:id="rId20"/>
    <p:sldLayoutId id="2147483669" r:id="rId21"/>
    <p:sldLayoutId id="2147483794" r:id="rId22"/>
    <p:sldLayoutId id="2147484019" r:id="rId23"/>
  </p:sldLayoutIdLst>
  <p:hf hdr="0"/>
  <p:txStyles>
    <p:titleStyle>
      <a:lvl1pPr algn="l" rtl="0" fontAlgn="base">
        <a:spcBef>
          <a:spcPct val="0"/>
        </a:spcBef>
        <a:spcAft>
          <a:spcPct val="0"/>
        </a:spcAft>
        <a:defRPr sz="3300">
          <a:solidFill>
            <a:schemeClr val="bg1"/>
          </a:solidFill>
          <a:latin typeface="+mj-lt"/>
          <a:ea typeface="+mj-ea"/>
          <a:cs typeface="+mj-cs"/>
        </a:defRPr>
      </a:lvl1pPr>
      <a:lvl2pPr algn="l" rtl="0" fontAlgn="base">
        <a:spcBef>
          <a:spcPct val="0"/>
        </a:spcBef>
        <a:spcAft>
          <a:spcPct val="0"/>
        </a:spcAft>
        <a:defRPr sz="3300">
          <a:solidFill>
            <a:schemeClr val="bg1"/>
          </a:solidFill>
          <a:latin typeface="Georgia" pitchFamily="18" charset="0"/>
        </a:defRPr>
      </a:lvl2pPr>
      <a:lvl3pPr algn="l" rtl="0" fontAlgn="base">
        <a:spcBef>
          <a:spcPct val="0"/>
        </a:spcBef>
        <a:spcAft>
          <a:spcPct val="0"/>
        </a:spcAft>
        <a:defRPr sz="3300">
          <a:solidFill>
            <a:schemeClr val="bg1"/>
          </a:solidFill>
          <a:latin typeface="Georgia" pitchFamily="18" charset="0"/>
        </a:defRPr>
      </a:lvl3pPr>
      <a:lvl4pPr algn="l" rtl="0" fontAlgn="base">
        <a:spcBef>
          <a:spcPct val="0"/>
        </a:spcBef>
        <a:spcAft>
          <a:spcPct val="0"/>
        </a:spcAft>
        <a:defRPr sz="3300">
          <a:solidFill>
            <a:schemeClr val="bg1"/>
          </a:solidFill>
          <a:latin typeface="Georgia" pitchFamily="18" charset="0"/>
        </a:defRPr>
      </a:lvl4pPr>
      <a:lvl5pPr algn="l" rtl="0" fontAlgn="base">
        <a:spcBef>
          <a:spcPct val="0"/>
        </a:spcBef>
        <a:spcAft>
          <a:spcPct val="0"/>
        </a:spcAft>
        <a:defRPr sz="3300">
          <a:solidFill>
            <a:schemeClr val="bg1"/>
          </a:solidFill>
          <a:latin typeface="Georgia" pitchFamily="18" charset="0"/>
        </a:defRPr>
      </a:lvl5pPr>
      <a:lvl6pPr marL="457200" algn="l" rtl="0" fontAlgn="base">
        <a:spcBef>
          <a:spcPct val="0"/>
        </a:spcBef>
        <a:spcAft>
          <a:spcPct val="0"/>
        </a:spcAft>
        <a:defRPr sz="3300">
          <a:solidFill>
            <a:schemeClr val="bg1"/>
          </a:solidFill>
          <a:latin typeface="Georgia" pitchFamily="18" charset="0"/>
        </a:defRPr>
      </a:lvl6pPr>
      <a:lvl7pPr marL="914400" algn="l" rtl="0" fontAlgn="base">
        <a:spcBef>
          <a:spcPct val="0"/>
        </a:spcBef>
        <a:spcAft>
          <a:spcPct val="0"/>
        </a:spcAft>
        <a:defRPr sz="3300">
          <a:solidFill>
            <a:schemeClr val="bg1"/>
          </a:solidFill>
          <a:latin typeface="Georgia" pitchFamily="18" charset="0"/>
        </a:defRPr>
      </a:lvl7pPr>
      <a:lvl8pPr marL="1371600" algn="l" rtl="0" fontAlgn="base">
        <a:spcBef>
          <a:spcPct val="0"/>
        </a:spcBef>
        <a:spcAft>
          <a:spcPct val="0"/>
        </a:spcAft>
        <a:defRPr sz="3300">
          <a:solidFill>
            <a:schemeClr val="bg1"/>
          </a:solidFill>
          <a:latin typeface="Georgia" pitchFamily="18" charset="0"/>
        </a:defRPr>
      </a:lvl8pPr>
      <a:lvl9pPr marL="1828800" algn="l" rtl="0" fontAlgn="base">
        <a:spcBef>
          <a:spcPct val="0"/>
        </a:spcBef>
        <a:spcAft>
          <a:spcPct val="0"/>
        </a:spcAft>
        <a:defRPr sz="3300">
          <a:solidFill>
            <a:schemeClr val="bg1"/>
          </a:solidFill>
          <a:latin typeface="Georgia" pitchFamily="18" charset="0"/>
        </a:defRPr>
      </a:lvl9pPr>
    </p:titleStyle>
    <p:bodyStyle>
      <a:lvl1pPr algn="l" rtl="0" fontAlgn="base">
        <a:spcBef>
          <a:spcPct val="40000"/>
        </a:spcBef>
        <a:spcAft>
          <a:spcPct val="0"/>
        </a:spcAft>
        <a:buClr>
          <a:schemeClr val="accent2"/>
        </a:buClr>
        <a:defRPr sz="2200">
          <a:solidFill>
            <a:schemeClr val="accent2"/>
          </a:solidFill>
          <a:latin typeface="+mn-lt"/>
          <a:ea typeface="+mn-ea"/>
          <a:cs typeface="+mn-cs"/>
        </a:defRPr>
      </a:lvl1pPr>
      <a:lvl2pPr marL="1588" indent="3175" algn="l" rtl="0" fontAlgn="base">
        <a:spcBef>
          <a:spcPct val="20000"/>
        </a:spcBef>
        <a:spcAft>
          <a:spcPct val="0"/>
        </a:spcAft>
        <a:buClr>
          <a:schemeClr val="accent2"/>
        </a:buClr>
        <a:buFont typeface="Georgia" pitchFamily="18" charset="0"/>
        <a:defRPr sz="2200">
          <a:solidFill>
            <a:schemeClr val="bg2"/>
          </a:solidFill>
          <a:latin typeface="+mn-lt"/>
        </a:defRPr>
      </a:lvl2pPr>
      <a:lvl3pPr marL="352425" indent="-346075" algn="l" rtl="0" fontAlgn="base">
        <a:spcBef>
          <a:spcPct val="20000"/>
        </a:spcBef>
        <a:spcAft>
          <a:spcPct val="0"/>
        </a:spcAft>
        <a:buClr>
          <a:schemeClr val="accent2"/>
        </a:buClr>
        <a:buFont typeface="Georgia" pitchFamily="18" charset="0"/>
        <a:buChar char="●"/>
        <a:defRPr sz="2200">
          <a:solidFill>
            <a:schemeClr val="bg2"/>
          </a:solidFill>
          <a:latin typeface="+mn-lt"/>
        </a:defRPr>
      </a:lvl3pPr>
      <a:lvl4pPr marL="704850" indent="-350838" algn="l" rtl="0" fontAlgn="base">
        <a:spcBef>
          <a:spcPct val="20000"/>
        </a:spcBef>
        <a:spcAft>
          <a:spcPct val="0"/>
        </a:spcAft>
        <a:buClr>
          <a:schemeClr val="accent2"/>
        </a:buClr>
        <a:buFont typeface="Georgia" pitchFamily="18" charset="0"/>
        <a:buChar char="•"/>
        <a:defRPr sz="2000">
          <a:solidFill>
            <a:schemeClr val="bg2"/>
          </a:solidFill>
          <a:latin typeface="+mn-lt"/>
        </a:defRPr>
      </a:lvl4pPr>
      <a:lvl5pPr marL="1079500" indent="-373063" algn="l" rtl="0" fontAlgn="base">
        <a:spcBef>
          <a:spcPct val="20000"/>
        </a:spcBef>
        <a:spcAft>
          <a:spcPct val="0"/>
        </a:spcAft>
        <a:buClr>
          <a:schemeClr val="accent2"/>
        </a:buClr>
        <a:buFont typeface="Georgia" pitchFamily="18" charset="0"/>
        <a:buChar char="-"/>
        <a:defRPr sz="2000">
          <a:solidFill>
            <a:schemeClr val="bg2"/>
          </a:solidFill>
          <a:latin typeface="+mn-lt"/>
        </a:defRPr>
      </a:lvl5pPr>
      <a:lvl6pPr marL="144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6pPr>
      <a:lvl7pPr marL="180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7pPr>
      <a:lvl8pPr marL="216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8pPr>
      <a:lvl9pPr marL="2520000" indent="-360000" algn="l" rtl="0" fontAlgn="base">
        <a:spcBef>
          <a:spcPct val="20000"/>
        </a:spcBef>
        <a:spcAft>
          <a:spcPct val="0"/>
        </a:spcAft>
        <a:buClr>
          <a:schemeClr val="accent2"/>
        </a:buClr>
        <a:buFont typeface="Georgia" pitchFamily="18" charset="0"/>
        <a:buChar char="-"/>
        <a:defRPr sz="1800">
          <a:solidFill>
            <a:schemeClr val="bg2"/>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bwMode="auto">
          <a:xfrm>
            <a:off x="455613" y="476250"/>
            <a:ext cx="8231187" cy="1081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t>Click to edit Master title style</a:t>
            </a:r>
          </a:p>
        </p:txBody>
      </p:sp>
      <p:sp>
        <p:nvSpPr>
          <p:cNvPr id="10243" name="Rectangle 3"/>
          <p:cNvSpPr>
            <a:spLocks noGrp="1" noChangeArrowheads="1"/>
          </p:cNvSpPr>
          <p:nvPr>
            <p:ph type="body" idx="1"/>
          </p:nvPr>
        </p:nvSpPr>
        <p:spPr bwMode="auto">
          <a:xfrm>
            <a:off x="457200" y="1773238"/>
            <a:ext cx="8229600" cy="4535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Seventh level</a:t>
            </a:r>
          </a:p>
          <a:p>
            <a:pPr lvl="7"/>
            <a:r>
              <a:rPr lang="en-GB" dirty="0"/>
              <a:t>Eighth level</a:t>
            </a:r>
          </a:p>
          <a:p>
            <a:pPr lvl="8"/>
            <a:r>
              <a:rPr lang="en-GB" dirty="0"/>
              <a:t>Ninth level</a:t>
            </a:r>
          </a:p>
        </p:txBody>
      </p:sp>
      <p:sp>
        <p:nvSpPr>
          <p:cNvPr id="10275" name="Rectangle 35"/>
          <p:cNvSpPr>
            <a:spLocks noGrp="1" noChangeArrowheads="1"/>
          </p:cNvSpPr>
          <p:nvPr>
            <p:ph type="ftr" sz="quarter" idx="3"/>
            <p:custDataLst>
              <p:tags r:id="rId24"/>
            </p:custDataLst>
          </p:nvPr>
        </p:nvSpPr>
        <p:spPr bwMode="auto">
          <a:xfrm>
            <a:off x="2195513" y="6381750"/>
            <a:ext cx="4754562"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defRPr sz="900">
                <a:solidFill>
                  <a:schemeClr val="bg2"/>
                </a:solidFill>
              </a:defRPr>
            </a:lvl1pPr>
          </a:lstStyle>
          <a:p>
            <a:endParaRPr lang="en-GB" dirty="0">
              <a:solidFill>
                <a:srgbClr val="343D41"/>
              </a:solidFill>
            </a:endParaRPr>
          </a:p>
        </p:txBody>
      </p:sp>
      <p:sp>
        <p:nvSpPr>
          <p:cNvPr id="10276" name="Rectangle 36"/>
          <p:cNvSpPr>
            <a:spLocks noGrp="1" noChangeArrowheads="1"/>
          </p:cNvSpPr>
          <p:nvPr>
            <p:ph type="sldNum" sz="quarter" idx="4"/>
          </p:nvPr>
        </p:nvSpPr>
        <p:spPr bwMode="auto">
          <a:xfrm>
            <a:off x="468313" y="6381750"/>
            <a:ext cx="730250" cy="179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defRPr sz="1200" b="1">
                <a:solidFill>
                  <a:schemeClr val="bg2"/>
                </a:solidFill>
              </a:defRPr>
            </a:lvl1pPr>
          </a:lstStyle>
          <a:p>
            <a:r>
              <a:rPr lang="en-GB" dirty="0">
                <a:solidFill>
                  <a:srgbClr val="343D41"/>
                </a:solidFill>
              </a:rPr>
              <a:t>Page </a:t>
            </a:r>
            <a:fld id="{CBF7EA7B-66D3-4419-94A9-19F2E0C218CB}" type="slidenum">
              <a:rPr lang="en-GB">
                <a:solidFill>
                  <a:srgbClr val="343D41"/>
                </a:solidFill>
              </a:rPr>
              <a:pPr/>
              <a:t>‹N°›</a:t>
            </a:fld>
            <a:endParaRPr lang="en-GB" dirty="0">
              <a:solidFill>
                <a:srgbClr val="343D41"/>
              </a:solidFill>
            </a:endParaRPr>
          </a:p>
        </p:txBody>
      </p:sp>
      <p:sp>
        <p:nvSpPr>
          <p:cNvPr id="10277" name="Copyright"/>
          <p:cNvSpPr>
            <a:spLocks noGrp="1" noChangeArrowheads="1"/>
          </p:cNvSpPr>
          <p:nvPr>
            <p:ph type="dt" sz="half" idx="2"/>
            <p:custDataLst>
              <p:tags r:id="rId25"/>
            </p:custDataLst>
          </p:nvPr>
        </p:nvSpPr>
        <p:spPr bwMode="auto">
          <a:xfrm>
            <a:off x="468313" y="6561138"/>
            <a:ext cx="1619250" cy="158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defRPr sz="900" b="1">
                <a:solidFill>
                  <a:schemeClr val="bg2"/>
                </a:solidFill>
              </a:defRPr>
            </a:lvl1pPr>
          </a:lstStyle>
          <a:p>
            <a:endParaRPr lang="en-GB" dirty="0">
              <a:solidFill>
                <a:srgbClr val="343D41"/>
              </a:solidFill>
            </a:endParaRPr>
          </a:p>
        </p:txBody>
      </p:sp>
    </p:spTree>
    <p:extLst>
      <p:ext uri="{BB962C8B-B14F-4D97-AF65-F5344CB8AC3E}">
        <p14:creationId xmlns:p14="http://schemas.microsoft.com/office/powerpoint/2010/main" val="232163534"/>
      </p:ext>
    </p:extLst>
  </p:cSld>
  <p:clrMap bg1="dk2" tx1="lt1" bg2="dk1" tx2="lt2" accent1="accent1" accent2="accent2" accent3="accent3" accent4="accent4" accent5="accent5" accent6="accent6" hlink="hlink" folHlink="folHlink"/>
  <p:sldLayoutIdLst>
    <p:sldLayoutId id="2147483796" r:id="rId1"/>
    <p:sldLayoutId id="2147483797" r:id="rId2"/>
    <p:sldLayoutId id="2147483798" r:id="rId3"/>
    <p:sldLayoutId id="2147483799" r:id="rId4"/>
    <p:sldLayoutId id="2147483800" r:id="rId5"/>
    <p:sldLayoutId id="2147483801" r:id="rId6"/>
    <p:sldLayoutId id="2147483802" r:id="rId7"/>
    <p:sldLayoutId id="2147483803" r:id="rId8"/>
    <p:sldLayoutId id="2147483804" r:id="rId9"/>
    <p:sldLayoutId id="2147483805" r:id="rId10"/>
    <p:sldLayoutId id="2147483806" r:id="rId11"/>
    <p:sldLayoutId id="2147483807" r:id="rId12"/>
    <p:sldLayoutId id="2147483808" r:id="rId13"/>
    <p:sldLayoutId id="2147483809" r:id="rId14"/>
    <p:sldLayoutId id="2147483810" r:id="rId15"/>
    <p:sldLayoutId id="2147483811" r:id="rId16"/>
    <p:sldLayoutId id="2147483812" r:id="rId17"/>
    <p:sldLayoutId id="2147483813" r:id="rId18"/>
    <p:sldLayoutId id="2147483814" r:id="rId19"/>
    <p:sldLayoutId id="2147483815" r:id="rId20"/>
    <p:sldLayoutId id="2147483816" r:id="rId21"/>
    <p:sldLayoutId id="2147483817" r:id="rId22"/>
  </p:sldLayoutIdLst>
  <p:hf hdr="0"/>
  <p:txStyles>
    <p:titleStyle>
      <a:lvl1pPr algn="l" rtl="0" fontAlgn="base">
        <a:spcBef>
          <a:spcPct val="0"/>
        </a:spcBef>
        <a:spcAft>
          <a:spcPct val="0"/>
        </a:spcAft>
        <a:defRPr sz="3300">
          <a:solidFill>
            <a:schemeClr val="bg1"/>
          </a:solidFill>
          <a:latin typeface="+mj-lt"/>
          <a:ea typeface="+mj-ea"/>
          <a:cs typeface="+mj-cs"/>
        </a:defRPr>
      </a:lvl1pPr>
      <a:lvl2pPr algn="l" rtl="0" fontAlgn="base">
        <a:spcBef>
          <a:spcPct val="0"/>
        </a:spcBef>
        <a:spcAft>
          <a:spcPct val="0"/>
        </a:spcAft>
        <a:defRPr sz="3300">
          <a:solidFill>
            <a:schemeClr val="bg1"/>
          </a:solidFill>
          <a:latin typeface="Georgia" pitchFamily="18" charset="0"/>
        </a:defRPr>
      </a:lvl2pPr>
      <a:lvl3pPr algn="l" rtl="0" fontAlgn="base">
        <a:spcBef>
          <a:spcPct val="0"/>
        </a:spcBef>
        <a:spcAft>
          <a:spcPct val="0"/>
        </a:spcAft>
        <a:defRPr sz="3300">
          <a:solidFill>
            <a:schemeClr val="bg1"/>
          </a:solidFill>
          <a:latin typeface="Georgia" pitchFamily="18" charset="0"/>
        </a:defRPr>
      </a:lvl3pPr>
      <a:lvl4pPr algn="l" rtl="0" fontAlgn="base">
        <a:spcBef>
          <a:spcPct val="0"/>
        </a:spcBef>
        <a:spcAft>
          <a:spcPct val="0"/>
        </a:spcAft>
        <a:defRPr sz="3300">
          <a:solidFill>
            <a:schemeClr val="bg1"/>
          </a:solidFill>
          <a:latin typeface="Georgia" pitchFamily="18" charset="0"/>
        </a:defRPr>
      </a:lvl4pPr>
      <a:lvl5pPr algn="l" rtl="0" fontAlgn="base">
        <a:spcBef>
          <a:spcPct val="0"/>
        </a:spcBef>
        <a:spcAft>
          <a:spcPct val="0"/>
        </a:spcAft>
        <a:defRPr sz="3300">
          <a:solidFill>
            <a:schemeClr val="bg1"/>
          </a:solidFill>
          <a:latin typeface="Georgia" pitchFamily="18" charset="0"/>
        </a:defRPr>
      </a:lvl5pPr>
      <a:lvl6pPr marL="457200" algn="l" rtl="0" fontAlgn="base">
        <a:spcBef>
          <a:spcPct val="0"/>
        </a:spcBef>
        <a:spcAft>
          <a:spcPct val="0"/>
        </a:spcAft>
        <a:defRPr sz="3300">
          <a:solidFill>
            <a:schemeClr val="bg1"/>
          </a:solidFill>
          <a:latin typeface="Georgia" pitchFamily="18" charset="0"/>
        </a:defRPr>
      </a:lvl6pPr>
      <a:lvl7pPr marL="914400" algn="l" rtl="0" fontAlgn="base">
        <a:spcBef>
          <a:spcPct val="0"/>
        </a:spcBef>
        <a:spcAft>
          <a:spcPct val="0"/>
        </a:spcAft>
        <a:defRPr sz="3300">
          <a:solidFill>
            <a:schemeClr val="bg1"/>
          </a:solidFill>
          <a:latin typeface="Georgia" pitchFamily="18" charset="0"/>
        </a:defRPr>
      </a:lvl7pPr>
      <a:lvl8pPr marL="1371600" algn="l" rtl="0" fontAlgn="base">
        <a:spcBef>
          <a:spcPct val="0"/>
        </a:spcBef>
        <a:spcAft>
          <a:spcPct val="0"/>
        </a:spcAft>
        <a:defRPr sz="3300">
          <a:solidFill>
            <a:schemeClr val="bg1"/>
          </a:solidFill>
          <a:latin typeface="Georgia" pitchFamily="18" charset="0"/>
        </a:defRPr>
      </a:lvl8pPr>
      <a:lvl9pPr marL="1828800" algn="l" rtl="0" fontAlgn="base">
        <a:spcBef>
          <a:spcPct val="0"/>
        </a:spcBef>
        <a:spcAft>
          <a:spcPct val="0"/>
        </a:spcAft>
        <a:defRPr sz="3300">
          <a:solidFill>
            <a:schemeClr val="bg1"/>
          </a:solidFill>
          <a:latin typeface="Georgia" pitchFamily="18" charset="0"/>
        </a:defRPr>
      </a:lvl9pPr>
    </p:titleStyle>
    <p:bodyStyle>
      <a:lvl1pPr algn="l" rtl="0" fontAlgn="base">
        <a:spcBef>
          <a:spcPct val="40000"/>
        </a:spcBef>
        <a:spcAft>
          <a:spcPct val="0"/>
        </a:spcAft>
        <a:buClr>
          <a:schemeClr val="accent2"/>
        </a:buClr>
        <a:defRPr sz="2200">
          <a:solidFill>
            <a:schemeClr val="accent2"/>
          </a:solidFill>
          <a:latin typeface="+mn-lt"/>
          <a:ea typeface="+mn-ea"/>
          <a:cs typeface="+mn-cs"/>
        </a:defRPr>
      </a:lvl1pPr>
      <a:lvl2pPr marL="1588" indent="3175" algn="l" rtl="0" fontAlgn="base">
        <a:spcBef>
          <a:spcPct val="20000"/>
        </a:spcBef>
        <a:spcAft>
          <a:spcPct val="0"/>
        </a:spcAft>
        <a:buClr>
          <a:schemeClr val="accent2"/>
        </a:buClr>
        <a:buFont typeface="Georgia" pitchFamily="18" charset="0"/>
        <a:defRPr sz="2200">
          <a:solidFill>
            <a:schemeClr val="bg2"/>
          </a:solidFill>
          <a:latin typeface="+mn-lt"/>
        </a:defRPr>
      </a:lvl2pPr>
      <a:lvl3pPr marL="352425" indent="-346075" algn="l" rtl="0" fontAlgn="base">
        <a:spcBef>
          <a:spcPct val="20000"/>
        </a:spcBef>
        <a:spcAft>
          <a:spcPct val="0"/>
        </a:spcAft>
        <a:buClr>
          <a:schemeClr val="accent2"/>
        </a:buClr>
        <a:buFont typeface="Georgia" pitchFamily="18" charset="0"/>
        <a:buChar char="●"/>
        <a:defRPr sz="2200">
          <a:solidFill>
            <a:schemeClr val="bg2"/>
          </a:solidFill>
          <a:latin typeface="+mn-lt"/>
        </a:defRPr>
      </a:lvl3pPr>
      <a:lvl4pPr marL="704850" indent="-350838" algn="l" rtl="0" fontAlgn="base">
        <a:spcBef>
          <a:spcPct val="20000"/>
        </a:spcBef>
        <a:spcAft>
          <a:spcPct val="0"/>
        </a:spcAft>
        <a:buClr>
          <a:schemeClr val="accent2"/>
        </a:buClr>
        <a:buFont typeface="Georgia" pitchFamily="18" charset="0"/>
        <a:buChar char="•"/>
        <a:defRPr sz="2000">
          <a:solidFill>
            <a:schemeClr val="bg2"/>
          </a:solidFill>
          <a:latin typeface="+mn-lt"/>
        </a:defRPr>
      </a:lvl4pPr>
      <a:lvl5pPr marL="1079500" indent="-373063" algn="l" rtl="0" fontAlgn="base">
        <a:spcBef>
          <a:spcPct val="20000"/>
        </a:spcBef>
        <a:spcAft>
          <a:spcPct val="0"/>
        </a:spcAft>
        <a:buClr>
          <a:schemeClr val="accent2"/>
        </a:buClr>
        <a:buFont typeface="Georgia" pitchFamily="18" charset="0"/>
        <a:buChar char="-"/>
        <a:defRPr sz="2000">
          <a:solidFill>
            <a:schemeClr val="bg2"/>
          </a:solidFill>
          <a:latin typeface="+mn-lt"/>
        </a:defRPr>
      </a:lvl5pPr>
      <a:lvl6pPr marL="144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6pPr>
      <a:lvl7pPr marL="180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7pPr>
      <a:lvl8pPr marL="216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8pPr>
      <a:lvl9pPr marL="2520000" indent="-360000" algn="l" rtl="0" fontAlgn="base">
        <a:spcBef>
          <a:spcPct val="20000"/>
        </a:spcBef>
        <a:spcAft>
          <a:spcPct val="0"/>
        </a:spcAft>
        <a:buClr>
          <a:schemeClr val="accent2"/>
        </a:buClr>
        <a:buFont typeface="Georgia" pitchFamily="18" charset="0"/>
        <a:buChar char="-"/>
        <a:defRPr sz="1800">
          <a:solidFill>
            <a:schemeClr val="bg2"/>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bwMode="auto">
          <a:xfrm>
            <a:off x="455613" y="476250"/>
            <a:ext cx="8231187" cy="1081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t>Click to edit Master title style</a:t>
            </a:r>
          </a:p>
        </p:txBody>
      </p:sp>
      <p:sp>
        <p:nvSpPr>
          <p:cNvPr id="10243" name="Rectangle 3"/>
          <p:cNvSpPr>
            <a:spLocks noGrp="1" noChangeArrowheads="1"/>
          </p:cNvSpPr>
          <p:nvPr>
            <p:ph type="body" idx="1"/>
          </p:nvPr>
        </p:nvSpPr>
        <p:spPr bwMode="auto">
          <a:xfrm>
            <a:off x="457200" y="1773238"/>
            <a:ext cx="8229600" cy="4535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Seventh level</a:t>
            </a:r>
          </a:p>
          <a:p>
            <a:pPr lvl="7"/>
            <a:r>
              <a:rPr lang="en-GB" dirty="0"/>
              <a:t>Eighth level</a:t>
            </a:r>
          </a:p>
          <a:p>
            <a:pPr lvl="8"/>
            <a:r>
              <a:rPr lang="en-GB" dirty="0"/>
              <a:t>Ninth level</a:t>
            </a:r>
          </a:p>
        </p:txBody>
      </p:sp>
      <p:sp>
        <p:nvSpPr>
          <p:cNvPr id="10275" name="Rectangle 35"/>
          <p:cNvSpPr>
            <a:spLocks noGrp="1" noChangeArrowheads="1"/>
          </p:cNvSpPr>
          <p:nvPr>
            <p:ph type="ftr" sz="quarter" idx="3"/>
            <p:custDataLst>
              <p:tags r:id="rId25"/>
            </p:custDataLst>
          </p:nvPr>
        </p:nvSpPr>
        <p:spPr bwMode="auto">
          <a:xfrm>
            <a:off x="2195513" y="6381750"/>
            <a:ext cx="4754562"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defRPr sz="900">
                <a:solidFill>
                  <a:schemeClr val="bg2"/>
                </a:solidFill>
              </a:defRPr>
            </a:lvl1pPr>
          </a:lstStyle>
          <a:p>
            <a:endParaRPr lang="en-GB" dirty="0">
              <a:solidFill>
                <a:srgbClr val="343D41"/>
              </a:solidFill>
            </a:endParaRPr>
          </a:p>
        </p:txBody>
      </p:sp>
      <p:sp>
        <p:nvSpPr>
          <p:cNvPr id="10276" name="Rectangle 36"/>
          <p:cNvSpPr>
            <a:spLocks noGrp="1" noChangeArrowheads="1"/>
          </p:cNvSpPr>
          <p:nvPr>
            <p:ph type="sldNum" sz="quarter" idx="4"/>
          </p:nvPr>
        </p:nvSpPr>
        <p:spPr bwMode="auto">
          <a:xfrm>
            <a:off x="468313" y="6381750"/>
            <a:ext cx="730250" cy="179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defRPr sz="1200" b="1">
                <a:solidFill>
                  <a:schemeClr val="bg2"/>
                </a:solidFill>
              </a:defRPr>
            </a:lvl1pPr>
          </a:lstStyle>
          <a:p>
            <a:r>
              <a:rPr lang="en-GB">
                <a:solidFill>
                  <a:srgbClr val="343D41"/>
                </a:solidFill>
              </a:rPr>
              <a:t>Page </a:t>
            </a:r>
            <a:fld id="{CBF7EA7B-66D3-4419-94A9-19F2E0C218CB}" type="slidenum">
              <a:rPr lang="en-GB">
                <a:solidFill>
                  <a:srgbClr val="343D41"/>
                </a:solidFill>
              </a:rPr>
              <a:pPr/>
              <a:t>‹N°›</a:t>
            </a:fld>
            <a:endParaRPr lang="en-GB">
              <a:solidFill>
                <a:srgbClr val="343D41"/>
              </a:solidFill>
            </a:endParaRPr>
          </a:p>
        </p:txBody>
      </p:sp>
      <p:sp>
        <p:nvSpPr>
          <p:cNvPr id="10277" name="Copyright"/>
          <p:cNvSpPr>
            <a:spLocks noGrp="1" noChangeArrowheads="1"/>
          </p:cNvSpPr>
          <p:nvPr>
            <p:ph type="dt" sz="half" idx="2"/>
            <p:custDataLst>
              <p:tags r:id="rId26"/>
            </p:custDataLst>
          </p:nvPr>
        </p:nvSpPr>
        <p:spPr bwMode="auto">
          <a:xfrm>
            <a:off x="468313" y="6561138"/>
            <a:ext cx="1619250" cy="158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defRPr sz="900" b="1">
                <a:solidFill>
                  <a:schemeClr val="bg2"/>
                </a:solidFill>
              </a:defRPr>
            </a:lvl1pPr>
          </a:lstStyle>
          <a:p>
            <a:endParaRPr lang="en-GB" dirty="0">
              <a:solidFill>
                <a:srgbClr val="343D41"/>
              </a:solidFill>
            </a:endParaRPr>
          </a:p>
        </p:txBody>
      </p:sp>
    </p:spTree>
    <p:extLst>
      <p:ext uri="{BB962C8B-B14F-4D97-AF65-F5344CB8AC3E}">
        <p14:creationId xmlns:p14="http://schemas.microsoft.com/office/powerpoint/2010/main" val="641475835"/>
      </p:ext>
    </p:extLst>
  </p:cSld>
  <p:clrMap bg1="dk2" tx1="lt1" bg2="dk1" tx2="lt2" accent1="accent1" accent2="accent2" accent3="accent3" accent4="accent4" accent5="accent5" accent6="accent6" hlink="hlink" folHlink="folHlink"/>
  <p:sldLayoutIdLst>
    <p:sldLayoutId id="2147483819" r:id="rId1"/>
    <p:sldLayoutId id="2147483820" r:id="rId2"/>
    <p:sldLayoutId id="2147483821" r:id="rId3"/>
    <p:sldLayoutId id="2147483822" r:id="rId4"/>
    <p:sldLayoutId id="2147483823" r:id="rId5"/>
    <p:sldLayoutId id="2147483824" r:id="rId6"/>
    <p:sldLayoutId id="2147483825" r:id="rId7"/>
    <p:sldLayoutId id="2147483826" r:id="rId8"/>
    <p:sldLayoutId id="2147483827" r:id="rId9"/>
    <p:sldLayoutId id="2147483828" r:id="rId10"/>
    <p:sldLayoutId id="2147483829" r:id="rId11"/>
    <p:sldLayoutId id="2147483830" r:id="rId12"/>
    <p:sldLayoutId id="2147483831" r:id="rId13"/>
    <p:sldLayoutId id="2147483832" r:id="rId14"/>
    <p:sldLayoutId id="2147483833" r:id="rId15"/>
    <p:sldLayoutId id="2147483834" r:id="rId16"/>
    <p:sldLayoutId id="2147483835" r:id="rId17"/>
    <p:sldLayoutId id="2147483836" r:id="rId18"/>
    <p:sldLayoutId id="2147483837" r:id="rId19"/>
    <p:sldLayoutId id="2147483838" r:id="rId20"/>
    <p:sldLayoutId id="2147483839" r:id="rId21"/>
    <p:sldLayoutId id="2147483840" r:id="rId22"/>
    <p:sldLayoutId id="2147483841" r:id="rId23"/>
  </p:sldLayoutIdLst>
  <p:hf hdr="0"/>
  <p:txStyles>
    <p:titleStyle>
      <a:lvl1pPr algn="l" rtl="0" fontAlgn="base">
        <a:spcBef>
          <a:spcPct val="0"/>
        </a:spcBef>
        <a:spcAft>
          <a:spcPct val="0"/>
        </a:spcAft>
        <a:defRPr sz="3300">
          <a:solidFill>
            <a:schemeClr val="bg1"/>
          </a:solidFill>
          <a:latin typeface="+mj-lt"/>
          <a:ea typeface="+mj-ea"/>
          <a:cs typeface="+mj-cs"/>
        </a:defRPr>
      </a:lvl1pPr>
      <a:lvl2pPr algn="l" rtl="0" fontAlgn="base">
        <a:spcBef>
          <a:spcPct val="0"/>
        </a:spcBef>
        <a:spcAft>
          <a:spcPct val="0"/>
        </a:spcAft>
        <a:defRPr sz="3300">
          <a:solidFill>
            <a:schemeClr val="bg1"/>
          </a:solidFill>
          <a:latin typeface="Georgia" pitchFamily="18" charset="0"/>
        </a:defRPr>
      </a:lvl2pPr>
      <a:lvl3pPr algn="l" rtl="0" fontAlgn="base">
        <a:spcBef>
          <a:spcPct val="0"/>
        </a:spcBef>
        <a:spcAft>
          <a:spcPct val="0"/>
        </a:spcAft>
        <a:defRPr sz="3300">
          <a:solidFill>
            <a:schemeClr val="bg1"/>
          </a:solidFill>
          <a:latin typeface="Georgia" pitchFamily="18" charset="0"/>
        </a:defRPr>
      </a:lvl3pPr>
      <a:lvl4pPr algn="l" rtl="0" fontAlgn="base">
        <a:spcBef>
          <a:spcPct val="0"/>
        </a:spcBef>
        <a:spcAft>
          <a:spcPct val="0"/>
        </a:spcAft>
        <a:defRPr sz="3300">
          <a:solidFill>
            <a:schemeClr val="bg1"/>
          </a:solidFill>
          <a:latin typeface="Georgia" pitchFamily="18" charset="0"/>
        </a:defRPr>
      </a:lvl4pPr>
      <a:lvl5pPr algn="l" rtl="0" fontAlgn="base">
        <a:spcBef>
          <a:spcPct val="0"/>
        </a:spcBef>
        <a:spcAft>
          <a:spcPct val="0"/>
        </a:spcAft>
        <a:defRPr sz="3300">
          <a:solidFill>
            <a:schemeClr val="bg1"/>
          </a:solidFill>
          <a:latin typeface="Georgia" pitchFamily="18" charset="0"/>
        </a:defRPr>
      </a:lvl5pPr>
      <a:lvl6pPr marL="457200" algn="l" rtl="0" fontAlgn="base">
        <a:spcBef>
          <a:spcPct val="0"/>
        </a:spcBef>
        <a:spcAft>
          <a:spcPct val="0"/>
        </a:spcAft>
        <a:defRPr sz="3300">
          <a:solidFill>
            <a:schemeClr val="bg1"/>
          </a:solidFill>
          <a:latin typeface="Georgia" pitchFamily="18" charset="0"/>
        </a:defRPr>
      </a:lvl6pPr>
      <a:lvl7pPr marL="914400" algn="l" rtl="0" fontAlgn="base">
        <a:spcBef>
          <a:spcPct val="0"/>
        </a:spcBef>
        <a:spcAft>
          <a:spcPct val="0"/>
        </a:spcAft>
        <a:defRPr sz="3300">
          <a:solidFill>
            <a:schemeClr val="bg1"/>
          </a:solidFill>
          <a:latin typeface="Georgia" pitchFamily="18" charset="0"/>
        </a:defRPr>
      </a:lvl7pPr>
      <a:lvl8pPr marL="1371600" algn="l" rtl="0" fontAlgn="base">
        <a:spcBef>
          <a:spcPct val="0"/>
        </a:spcBef>
        <a:spcAft>
          <a:spcPct val="0"/>
        </a:spcAft>
        <a:defRPr sz="3300">
          <a:solidFill>
            <a:schemeClr val="bg1"/>
          </a:solidFill>
          <a:latin typeface="Georgia" pitchFamily="18" charset="0"/>
        </a:defRPr>
      </a:lvl8pPr>
      <a:lvl9pPr marL="1828800" algn="l" rtl="0" fontAlgn="base">
        <a:spcBef>
          <a:spcPct val="0"/>
        </a:spcBef>
        <a:spcAft>
          <a:spcPct val="0"/>
        </a:spcAft>
        <a:defRPr sz="3300">
          <a:solidFill>
            <a:schemeClr val="bg1"/>
          </a:solidFill>
          <a:latin typeface="Georgia" pitchFamily="18" charset="0"/>
        </a:defRPr>
      </a:lvl9pPr>
    </p:titleStyle>
    <p:bodyStyle>
      <a:lvl1pPr algn="l" rtl="0" fontAlgn="base">
        <a:spcBef>
          <a:spcPct val="40000"/>
        </a:spcBef>
        <a:spcAft>
          <a:spcPct val="0"/>
        </a:spcAft>
        <a:buClr>
          <a:schemeClr val="accent2"/>
        </a:buClr>
        <a:defRPr sz="2200">
          <a:solidFill>
            <a:schemeClr val="accent2"/>
          </a:solidFill>
          <a:latin typeface="+mn-lt"/>
          <a:ea typeface="+mn-ea"/>
          <a:cs typeface="+mn-cs"/>
        </a:defRPr>
      </a:lvl1pPr>
      <a:lvl2pPr marL="1588" indent="3175" algn="l" rtl="0" fontAlgn="base">
        <a:spcBef>
          <a:spcPct val="20000"/>
        </a:spcBef>
        <a:spcAft>
          <a:spcPct val="0"/>
        </a:spcAft>
        <a:buClr>
          <a:schemeClr val="accent2"/>
        </a:buClr>
        <a:buFont typeface="Georgia" pitchFamily="18" charset="0"/>
        <a:defRPr sz="2200">
          <a:solidFill>
            <a:schemeClr val="bg2"/>
          </a:solidFill>
          <a:latin typeface="+mn-lt"/>
        </a:defRPr>
      </a:lvl2pPr>
      <a:lvl3pPr marL="352425" indent="-346075" algn="l" rtl="0" fontAlgn="base">
        <a:spcBef>
          <a:spcPct val="20000"/>
        </a:spcBef>
        <a:spcAft>
          <a:spcPct val="0"/>
        </a:spcAft>
        <a:buClr>
          <a:schemeClr val="accent2"/>
        </a:buClr>
        <a:buFont typeface="Georgia" pitchFamily="18" charset="0"/>
        <a:buChar char="●"/>
        <a:defRPr sz="2200">
          <a:solidFill>
            <a:schemeClr val="bg2"/>
          </a:solidFill>
          <a:latin typeface="+mn-lt"/>
        </a:defRPr>
      </a:lvl3pPr>
      <a:lvl4pPr marL="704850" indent="-350838" algn="l" rtl="0" fontAlgn="base">
        <a:spcBef>
          <a:spcPct val="20000"/>
        </a:spcBef>
        <a:spcAft>
          <a:spcPct val="0"/>
        </a:spcAft>
        <a:buClr>
          <a:schemeClr val="accent2"/>
        </a:buClr>
        <a:buFont typeface="Georgia" pitchFamily="18" charset="0"/>
        <a:buChar char="•"/>
        <a:defRPr sz="2000">
          <a:solidFill>
            <a:schemeClr val="bg2"/>
          </a:solidFill>
          <a:latin typeface="+mn-lt"/>
        </a:defRPr>
      </a:lvl4pPr>
      <a:lvl5pPr marL="1079500" indent="-373063" algn="l" rtl="0" fontAlgn="base">
        <a:spcBef>
          <a:spcPct val="20000"/>
        </a:spcBef>
        <a:spcAft>
          <a:spcPct val="0"/>
        </a:spcAft>
        <a:buClr>
          <a:schemeClr val="accent2"/>
        </a:buClr>
        <a:buFont typeface="Georgia" pitchFamily="18" charset="0"/>
        <a:buChar char="-"/>
        <a:defRPr sz="2000">
          <a:solidFill>
            <a:schemeClr val="bg2"/>
          </a:solidFill>
          <a:latin typeface="+mn-lt"/>
        </a:defRPr>
      </a:lvl5pPr>
      <a:lvl6pPr marL="144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6pPr>
      <a:lvl7pPr marL="180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7pPr>
      <a:lvl8pPr marL="216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8pPr>
      <a:lvl9pPr marL="2520000" indent="-360000" algn="l" rtl="0" fontAlgn="base">
        <a:spcBef>
          <a:spcPct val="20000"/>
        </a:spcBef>
        <a:spcAft>
          <a:spcPct val="0"/>
        </a:spcAft>
        <a:buClr>
          <a:schemeClr val="accent2"/>
        </a:buClr>
        <a:buFont typeface="Georgia" pitchFamily="18" charset="0"/>
        <a:buChar char="-"/>
        <a:defRPr sz="1800">
          <a:solidFill>
            <a:schemeClr val="bg2"/>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bwMode="auto">
          <a:xfrm>
            <a:off x="455613" y="476250"/>
            <a:ext cx="8231187" cy="1081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t>Click to edit Master title style</a:t>
            </a:r>
          </a:p>
        </p:txBody>
      </p:sp>
      <p:sp>
        <p:nvSpPr>
          <p:cNvPr id="10243" name="Rectangle 3"/>
          <p:cNvSpPr>
            <a:spLocks noGrp="1" noChangeArrowheads="1"/>
          </p:cNvSpPr>
          <p:nvPr>
            <p:ph type="body" idx="1"/>
          </p:nvPr>
        </p:nvSpPr>
        <p:spPr bwMode="auto">
          <a:xfrm>
            <a:off x="457200" y="1773238"/>
            <a:ext cx="8229600" cy="4535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Seventh level</a:t>
            </a:r>
          </a:p>
          <a:p>
            <a:pPr lvl="7"/>
            <a:r>
              <a:rPr lang="en-GB" dirty="0"/>
              <a:t>Eighth level</a:t>
            </a:r>
          </a:p>
          <a:p>
            <a:pPr lvl="8"/>
            <a:r>
              <a:rPr lang="en-GB" dirty="0"/>
              <a:t>Ninth level</a:t>
            </a:r>
          </a:p>
        </p:txBody>
      </p:sp>
      <p:sp>
        <p:nvSpPr>
          <p:cNvPr id="10275" name="Rectangle 35"/>
          <p:cNvSpPr>
            <a:spLocks noGrp="1" noChangeArrowheads="1"/>
          </p:cNvSpPr>
          <p:nvPr>
            <p:ph type="ftr" sz="quarter" idx="3"/>
            <p:custDataLst>
              <p:tags r:id="rId24"/>
            </p:custDataLst>
          </p:nvPr>
        </p:nvSpPr>
        <p:spPr bwMode="auto">
          <a:xfrm>
            <a:off x="2195513" y="6381750"/>
            <a:ext cx="4754562"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defRPr sz="900">
                <a:solidFill>
                  <a:schemeClr val="bg2"/>
                </a:solidFill>
              </a:defRPr>
            </a:lvl1pPr>
          </a:lstStyle>
          <a:p>
            <a:endParaRPr lang="en-GB" dirty="0">
              <a:solidFill>
                <a:srgbClr val="343D41"/>
              </a:solidFill>
            </a:endParaRPr>
          </a:p>
        </p:txBody>
      </p:sp>
      <p:sp>
        <p:nvSpPr>
          <p:cNvPr id="10276" name="Rectangle 36"/>
          <p:cNvSpPr>
            <a:spLocks noGrp="1" noChangeArrowheads="1"/>
          </p:cNvSpPr>
          <p:nvPr>
            <p:ph type="sldNum" sz="quarter" idx="4"/>
          </p:nvPr>
        </p:nvSpPr>
        <p:spPr bwMode="auto">
          <a:xfrm>
            <a:off x="468313" y="6381750"/>
            <a:ext cx="730250" cy="179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defRPr sz="1200" b="1">
                <a:solidFill>
                  <a:schemeClr val="bg2"/>
                </a:solidFill>
              </a:defRPr>
            </a:lvl1pPr>
          </a:lstStyle>
          <a:p>
            <a:r>
              <a:rPr lang="en-GB">
                <a:solidFill>
                  <a:srgbClr val="343D41"/>
                </a:solidFill>
              </a:rPr>
              <a:t>Page </a:t>
            </a:r>
            <a:fld id="{CBF7EA7B-66D3-4419-94A9-19F2E0C218CB}" type="slidenum">
              <a:rPr lang="en-GB">
                <a:solidFill>
                  <a:srgbClr val="343D41"/>
                </a:solidFill>
              </a:rPr>
              <a:pPr/>
              <a:t>‹N°›</a:t>
            </a:fld>
            <a:endParaRPr lang="en-GB">
              <a:solidFill>
                <a:srgbClr val="343D41"/>
              </a:solidFill>
            </a:endParaRPr>
          </a:p>
        </p:txBody>
      </p:sp>
      <p:sp>
        <p:nvSpPr>
          <p:cNvPr id="10277" name="Copyright"/>
          <p:cNvSpPr>
            <a:spLocks noGrp="1" noChangeArrowheads="1"/>
          </p:cNvSpPr>
          <p:nvPr>
            <p:ph type="dt" sz="half" idx="2"/>
            <p:custDataLst>
              <p:tags r:id="rId25"/>
            </p:custDataLst>
          </p:nvPr>
        </p:nvSpPr>
        <p:spPr bwMode="auto">
          <a:xfrm>
            <a:off x="468313" y="6561138"/>
            <a:ext cx="1619250" cy="158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defRPr sz="900" b="1">
                <a:solidFill>
                  <a:schemeClr val="bg2"/>
                </a:solidFill>
              </a:defRPr>
            </a:lvl1pPr>
          </a:lstStyle>
          <a:p>
            <a:endParaRPr lang="en-GB" dirty="0">
              <a:solidFill>
                <a:srgbClr val="343D41"/>
              </a:solidFill>
            </a:endParaRPr>
          </a:p>
        </p:txBody>
      </p:sp>
    </p:spTree>
    <p:extLst>
      <p:ext uri="{BB962C8B-B14F-4D97-AF65-F5344CB8AC3E}">
        <p14:creationId xmlns:p14="http://schemas.microsoft.com/office/powerpoint/2010/main" val="2891004893"/>
      </p:ext>
    </p:extLst>
  </p:cSld>
  <p:clrMap bg1="dk2" tx1="lt1" bg2="dk1" tx2="lt2" accent1="accent1" accent2="accent2" accent3="accent3" accent4="accent4" accent5="accent5" accent6="accent6" hlink="hlink" folHlink="folHlink"/>
  <p:sldLayoutIdLst>
    <p:sldLayoutId id="2147483879" r:id="rId1"/>
    <p:sldLayoutId id="2147483880" r:id="rId2"/>
    <p:sldLayoutId id="2147483881" r:id="rId3"/>
    <p:sldLayoutId id="2147483882" r:id="rId4"/>
    <p:sldLayoutId id="2147483883" r:id="rId5"/>
    <p:sldLayoutId id="2147483884" r:id="rId6"/>
    <p:sldLayoutId id="2147483885" r:id="rId7"/>
    <p:sldLayoutId id="2147483886" r:id="rId8"/>
    <p:sldLayoutId id="2147483887" r:id="rId9"/>
    <p:sldLayoutId id="2147483888" r:id="rId10"/>
    <p:sldLayoutId id="2147483889" r:id="rId11"/>
    <p:sldLayoutId id="2147483890" r:id="rId12"/>
    <p:sldLayoutId id="2147483891" r:id="rId13"/>
    <p:sldLayoutId id="2147483892" r:id="rId14"/>
    <p:sldLayoutId id="2147483893" r:id="rId15"/>
    <p:sldLayoutId id="2147483894" r:id="rId16"/>
    <p:sldLayoutId id="2147483895" r:id="rId17"/>
    <p:sldLayoutId id="2147483896" r:id="rId18"/>
    <p:sldLayoutId id="2147483897" r:id="rId19"/>
    <p:sldLayoutId id="2147483898" r:id="rId20"/>
    <p:sldLayoutId id="2147483899" r:id="rId21"/>
    <p:sldLayoutId id="2147483900" r:id="rId22"/>
  </p:sldLayoutIdLst>
  <p:hf hdr="0"/>
  <p:txStyles>
    <p:titleStyle>
      <a:lvl1pPr algn="l" rtl="0" fontAlgn="base">
        <a:spcBef>
          <a:spcPct val="0"/>
        </a:spcBef>
        <a:spcAft>
          <a:spcPct val="0"/>
        </a:spcAft>
        <a:defRPr sz="3300">
          <a:solidFill>
            <a:schemeClr val="bg1"/>
          </a:solidFill>
          <a:latin typeface="+mj-lt"/>
          <a:ea typeface="+mj-ea"/>
          <a:cs typeface="+mj-cs"/>
        </a:defRPr>
      </a:lvl1pPr>
      <a:lvl2pPr algn="l" rtl="0" fontAlgn="base">
        <a:spcBef>
          <a:spcPct val="0"/>
        </a:spcBef>
        <a:spcAft>
          <a:spcPct val="0"/>
        </a:spcAft>
        <a:defRPr sz="3300">
          <a:solidFill>
            <a:schemeClr val="bg1"/>
          </a:solidFill>
          <a:latin typeface="Georgia" pitchFamily="18" charset="0"/>
        </a:defRPr>
      </a:lvl2pPr>
      <a:lvl3pPr algn="l" rtl="0" fontAlgn="base">
        <a:spcBef>
          <a:spcPct val="0"/>
        </a:spcBef>
        <a:spcAft>
          <a:spcPct val="0"/>
        </a:spcAft>
        <a:defRPr sz="3300">
          <a:solidFill>
            <a:schemeClr val="bg1"/>
          </a:solidFill>
          <a:latin typeface="Georgia" pitchFamily="18" charset="0"/>
        </a:defRPr>
      </a:lvl3pPr>
      <a:lvl4pPr algn="l" rtl="0" fontAlgn="base">
        <a:spcBef>
          <a:spcPct val="0"/>
        </a:spcBef>
        <a:spcAft>
          <a:spcPct val="0"/>
        </a:spcAft>
        <a:defRPr sz="3300">
          <a:solidFill>
            <a:schemeClr val="bg1"/>
          </a:solidFill>
          <a:latin typeface="Georgia" pitchFamily="18" charset="0"/>
        </a:defRPr>
      </a:lvl4pPr>
      <a:lvl5pPr algn="l" rtl="0" fontAlgn="base">
        <a:spcBef>
          <a:spcPct val="0"/>
        </a:spcBef>
        <a:spcAft>
          <a:spcPct val="0"/>
        </a:spcAft>
        <a:defRPr sz="3300">
          <a:solidFill>
            <a:schemeClr val="bg1"/>
          </a:solidFill>
          <a:latin typeface="Georgia" pitchFamily="18" charset="0"/>
        </a:defRPr>
      </a:lvl5pPr>
      <a:lvl6pPr marL="457200" algn="l" rtl="0" fontAlgn="base">
        <a:spcBef>
          <a:spcPct val="0"/>
        </a:spcBef>
        <a:spcAft>
          <a:spcPct val="0"/>
        </a:spcAft>
        <a:defRPr sz="3300">
          <a:solidFill>
            <a:schemeClr val="bg1"/>
          </a:solidFill>
          <a:latin typeface="Georgia" pitchFamily="18" charset="0"/>
        </a:defRPr>
      </a:lvl6pPr>
      <a:lvl7pPr marL="914400" algn="l" rtl="0" fontAlgn="base">
        <a:spcBef>
          <a:spcPct val="0"/>
        </a:spcBef>
        <a:spcAft>
          <a:spcPct val="0"/>
        </a:spcAft>
        <a:defRPr sz="3300">
          <a:solidFill>
            <a:schemeClr val="bg1"/>
          </a:solidFill>
          <a:latin typeface="Georgia" pitchFamily="18" charset="0"/>
        </a:defRPr>
      </a:lvl7pPr>
      <a:lvl8pPr marL="1371600" algn="l" rtl="0" fontAlgn="base">
        <a:spcBef>
          <a:spcPct val="0"/>
        </a:spcBef>
        <a:spcAft>
          <a:spcPct val="0"/>
        </a:spcAft>
        <a:defRPr sz="3300">
          <a:solidFill>
            <a:schemeClr val="bg1"/>
          </a:solidFill>
          <a:latin typeface="Georgia" pitchFamily="18" charset="0"/>
        </a:defRPr>
      </a:lvl8pPr>
      <a:lvl9pPr marL="1828800" algn="l" rtl="0" fontAlgn="base">
        <a:spcBef>
          <a:spcPct val="0"/>
        </a:spcBef>
        <a:spcAft>
          <a:spcPct val="0"/>
        </a:spcAft>
        <a:defRPr sz="3300">
          <a:solidFill>
            <a:schemeClr val="bg1"/>
          </a:solidFill>
          <a:latin typeface="Georgia" pitchFamily="18" charset="0"/>
        </a:defRPr>
      </a:lvl9pPr>
    </p:titleStyle>
    <p:bodyStyle>
      <a:lvl1pPr algn="l" rtl="0" fontAlgn="base">
        <a:spcBef>
          <a:spcPct val="40000"/>
        </a:spcBef>
        <a:spcAft>
          <a:spcPct val="0"/>
        </a:spcAft>
        <a:buClr>
          <a:schemeClr val="accent2"/>
        </a:buClr>
        <a:defRPr sz="2200">
          <a:solidFill>
            <a:schemeClr val="accent2"/>
          </a:solidFill>
          <a:latin typeface="+mn-lt"/>
          <a:ea typeface="+mn-ea"/>
          <a:cs typeface="+mn-cs"/>
        </a:defRPr>
      </a:lvl1pPr>
      <a:lvl2pPr marL="1588" indent="3175" algn="l" rtl="0" fontAlgn="base">
        <a:spcBef>
          <a:spcPct val="20000"/>
        </a:spcBef>
        <a:spcAft>
          <a:spcPct val="0"/>
        </a:spcAft>
        <a:buClr>
          <a:schemeClr val="accent2"/>
        </a:buClr>
        <a:buFont typeface="Georgia" pitchFamily="18" charset="0"/>
        <a:defRPr sz="2200">
          <a:solidFill>
            <a:schemeClr val="bg2"/>
          </a:solidFill>
          <a:latin typeface="+mn-lt"/>
        </a:defRPr>
      </a:lvl2pPr>
      <a:lvl3pPr marL="352425" indent="-346075" algn="l" rtl="0" fontAlgn="base">
        <a:spcBef>
          <a:spcPct val="20000"/>
        </a:spcBef>
        <a:spcAft>
          <a:spcPct val="0"/>
        </a:spcAft>
        <a:buClr>
          <a:schemeClr val="accent2"/>
        </a:buClr>
        <a:buFont typeface="Georgia" pitchFamily="18" charset="0"/>
        <a:buChar char="●"/>
        <a:defRPr sz="2200">
          <a:solidFill>
            <a:schemeClr val="bg2"/>
          </a:solidFill>
          <a:latin typeface="+mn-lt"/>
        </a:defRPr>
      </a:lvl3pPr>
      <a:lvl4pPr marL="704850" indent="-350838" algn="l" rtl="0" fontAlgn="base">
        <a:spcBef>
          <a:spcPct val="20000"/>
        </a:spcBef>
        <a:spcAft>
          <a:spcPct val="0"/>
        </a:spcAft>
        <a:buClr>
          <a:schemeClr val="accent2"/>
        </a:buClr>
        <a:buFont typeface="Georgia" pitchFamily="18" charset="0"/>
        <a:buChar char="•"/>
        <a:defRPr sz="2000">
          <a:solidFill>
            <a:schemeClr val="bg2"/>
          </a:solidFill>
          <a:latin typeface="+mn-lt"/>
        </a:defRPr>
      </a:lvl4pPr>
      <a:lvl5pPr marL="1079500" indent="-373063" algn="l" rtl="0" fontAlgn="base">
        <a:spcBef>
          <a:spcPct val="20000"/>
        </a:spcBef>
        <a:spcAft>
          <a:spcPct val="0"/>
        </a:spcAft>
        <a:buClr>
          <a:schemeClr val="accent2"/>
        </a:buClr>
        <a:buFont typeface="Georgia" pitchFamily="18" charset="0"/>
        <a:buChar char="-"/>
        <a:defRPr sz="2000">
          <a:solidFill>
            <a:schemeClr val="bg2"/>
          </a:solidFill>
          <a:latin typeface="+mn-lt"/>
        </a:defRPr>
      </a:lvl5pPr>
      <a:lvl6pPr marL="144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6pPr>
      <a:lvl7pPr marL="180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7pPr>
      <a:lvl8pPr marL="216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8pPr>
      <a:lvl9pPr marL="2520000" indent="-360000" algn="l" rtl="0" fontAlgn="base">
        <a:spcBef>
          <a:spcPct val="20000"/>
        </a:spcBef>
        <a:spcAft>
          <a:spcPct val="0"/>
        </a:spcAft>
        <a:buClr>
          <a:schemeClr val="accent2"/>
        </a:buClr>
        <a:buFont typeface="Georgia" pitchFamily="18" charset="0"/>
        <a:buChar char="-"/>
        <a:defRPr sz="1800">
          <a:solidFill>
            <a:schemeClr val="bg2"/>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bwMode="auto">
          <a:xfrm>
            <a:off x="455613" y="476250"/>
            <a:ext cx="8231187" cy="1081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t>Click to edit Master title style</a:t>
            </a:r>
          </a:p>
        </p:txBody>
      </p:sp>
      <p:sp>
        <p:nvSpPr>
          <p:cNvPr id="10243" name="Rectangle 3"/>
          <p:cNvSpPr>
            <a:spLocks noGrp="1" noChangeArrowheads="1"/>
          </p:cNvSpPr>
          <p:nvPr>
            <p:ph type="body" idx="1"/>
          </p:nvPr>
        </p:nvSpPr>
        <p:spPr bwMode="auto">
          <a:xfrm>
            <a:off x="457200" y="1773238"/>
            <a:ext cx="8229600" cy="4535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Seventh level</a:t>
            </a:r>
          </a:p>
          <a:p>
            <a:pPr lvl="7"/>
            <a:r>
              <a:rPr lang="en-GB" dirty="0"/>
              <a:t>Eighth level</a:t>
            </a:r>
          </a:p>
          <a:p>
            <a:pPr lvl="8"/>
            <a:r>
              <a:rPr lang="en-GB" dirty="0"/>
              <a:t>Ninth level</a:t>
            </a:r>
          </a:p>
        </p:txBody>
      </p:sp>
      <p:sp>
        <p:nvSpPr>
          <p:cNvPr id="10275" name="Rectangle 35"/>
          <p:cNvSpPr>
            <a:spLocks noGrp="1" noChangeArrowheads="1"/>
          </p:cNvSpPr>
          <p:nvPr>
            <p:ph type="ftr" sz="quarter" idx="3"/>
            <p:custDataLst>
              <p:tags r:id="rId25"/>
            </p:custDataLst>
          </p:nvPr>
        </p:nvSpPr>
        <p:spPr bwMode="auto">
          <a:xfrm>
            <a:off x="2195513" y="6381750"/>
            <a:ext cx="4754562"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defRPr sz="900">
                <a:solidFill>
                  <a:schemeClr val="bg2"/>
                </a:solidFill>
              </a:defRPr>
            </a:lvl1pPr>
          </a:lstStyle>
          <a:p>
            <a:endParaRPr lang="en-GB" dirty="0">
              <a:solidFill>
                <a:srgbClr val="343D41"/>
              </a:solidFill>
            </a:endParaRPr>
          </a:p>
        </p:txBody>
      </p:sp>
      <p:sp>
        <p:nvSpPr>
          <p:cNvPr id="10276" name="Rectangle 36"/>
          <p:cNvSpPr>
            <a:spLocks noGrp="1" noChangeArrowheads="1"/>
          </p:cNvSpPr>
          <p:nvPr>
            <p:ph type="sldNum" sz="quarter" idx="4"/>
          </p:nvPr>
        </p:nvSpPr>
        <p:spPr bwMode="auto">
          <a:xfrm>
            <a:off x="468313" y="6381750"/>
            <a:ext cx="730250" cy="179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defRPr sz="1200" b="1">
                <a:solidFill>
                  <a:schemeClr val="bg2"/>
                </a:solidFill>
              </a:defRPr>
            </a:lvl1pPr>
          </a:lstStyle>
          <a:p>
            <a:r>
              <a:rPr lang="en-GB" dirty="0">
                <a:solidFill>
                  <a:srgbClr val="343D41"/>
                </a:solidFill>
              </a:rPr>
              <a:t>Page </a:t>
            </a:r>
            <a:fld id="{CBF7EA7B-66D3-4419-94A9-19F2E0C218CB}" type="slidenum">
              <a:rPr lang="en-GB">
                <a:solidFill>
                  <a:srgbClr val="343D41"/>
                </a:solidFill>
              </a:rPr>
              <a:pPr/>
              <a:t>‹N°›</a:t>
            </a:fld>
            <a:endParaRPr lang="en-GB" dirty="0">
              <a:solidFill>
                <a:srgbClr val="343D41"/>
              </a:solidFill>
            </a:endParaRPr>
          </a:p>
        </p:txBody>
      </p:sp>
      <p:sp>
        <p:nvSpPr>
          <p:cNvPr id="10277" name="Copyright"/>
          <p:cNvSpPr>
            <a:spLocks noGrp="1" noChangeArrowheads="1"/>
          </p:cNvSpPr>
          <p:nvPr>
            <p:ph type="dt" sz="half" idx="2"/>
            <p:custDataLst>
              <p:tags r:id="rId26"/>
            </p:custDataLst>
          </p:nvPr>
        </p:nvSpPr>
        <p:spPr bwMode="auto">
          <a:xfrm>
            <a:off x="468313" y="6561138"/>
            <a:ext cx="1619250" cy="158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defRPr sz="900" b="1">
                <a:solidFill>
                  <a:schemeClr val="bg2"/>
                </a:solidFill>
              </a:defRPr>
            </a:lvl1pPr>
          </a:lstStyle>
          <a:p>
            <a:endParaRPr lang="en-GB" dirty="0">
              <a:solidFill>
                <a:srgbClr val="343D41"/>
              </a:solidFill>
            </a:endParaRPr>
          </a:p>
        </p:txBody>
      </p:sp>
    </p:spTree>
    <p:extLst>
      <p:ext uri="{BB962C8B-B14F-4D97-AF65-F5344CB8AC3E}">
        <p14:creationId xmlns:p14="http://schemas.microsoft.com/office/powerpoint/2010/main" val="232629476"/>
      </p:ext>
    </p:extLst>
  </p:cSld>
  <p:clrMap bg1="dk2" tx1="lt1" bg2="dk1" tx2="lt2" accent1="accent1" accent2="accent2" accent3="accent3" accent4="accent4" accent5="accent5" accent6="accent6" hlink="hlink" folHlink="folHlink"/>
  <p:sldLayoutIdLst>
    <p:sldLayoutId id="2147483903" r:id="rId1"/>
    <p:sldLayoutId id="2147483904" r:id="rId2"/>
    <p:sldLayoutId id="2147483905" r:id="rId3"/>
    <p:sldLayoutId id="2147483906" r:id="rId4"/>
    <p:sldLayoutId id="2147483907" r:id="rId5"/>
    <p:sldLayoutId id="2147483908" r:id="rId6"/>
    <p:sldLayoutId id="2147483909" r:id="rId7"/>
    <p:sldLayoutId id="2147483910" r:id="rId8"/>
    <p:sldLayoutId id="2147483911" r:id="rId9"/>
    <p:sldLayoutId id="2147483912" r:id="rId10"/>
    <p:sldLayoutId id="2147483913" r:id="rId11"/>
    <p:sldLayoutId id="2147483914" r:id="rId12"/>
    <p:sldLayoutId id="2147483915" r:id="rId13"/>
    <p:sldLayoutId id="2147483916" r:id="rId14"/>
    <p:sldLayoutId id="2147483917" r:id="rId15"/>
    <p:sldLayoutId id="2147483918" r:id="rId16"/>
    <p:sldLayoutId id="2147483919" r:id="rId17"/>
    <p:sldLayoutId id="2147483920" r:id="rId18"/>
    <p:sldLayoutId id="2147483921" r:id="rId19"/>
    <p:sldLayoutId id="2147483922" r:id="rId20"/>
    <p:sldLayoutId id="2147483923" r:id="rId21"/>
    <p:sldLayoutId id="2147483924" r:id="rId22"/>
    <p:sldLayoutId id="2147483925" r:id="rId23"/>
  </p:sldLayoutIdLst>
  <p:hf hdr="0"/>
  <p:txStyles>
    <p:titleStyle>
      <a:lvl1pPr algn="l" rtl="0" fontAlgn="base">
        <a:spcBef>
          <a:spcPct val="0"/>
        </a:spcBef>
        <a:spcAft>
          <a:spcPct val="0"/>
        </a:spcAft>
        <a:defRPr sz="3300">
          <a:solidFill>
            <a:schemeClr val="bg1"/>
          </a:solidFill>
          <a:latin typeface="+mj-lt"/>
          <a:ea typeface="+mj-ea"/>
          <a:cs typeface="+mj-cs"/>
        </a:defRPr>
      </a:lvl1pPr>
      <a:lvl2pPr algn="l" rtl="0" fontAlgn="base">
        <a:spcBef>
          <a:spcPct val="0"/>
        </a:spcBef>
        <a:spcAft>
          <a:spcPct val="0"/>
        </a:spcAft>
        <a:defRPr sz="3300">
          <a:solidFill>
            <a:schemeClr val="bg1"/>
          </a:solidFill>
          <a:latin typeface="Georgia" pitchFamily="18" charset="0"/>
        </a:defRPr>
      </a:lvl2pPr>
      <a:lvl3pPr algn="l" rtl="0" fontAlgn="base">
        <a:spcBef>
          <a:spcPct val="0"/>
        </a:spcBef>
        <a:spcAft>
          <a:spcPct val="0"/>
        </a:spcAft>
        <a:defRPr sz="3300">
          <a:solidFill>
            <a:schemeClr val="bg1"/>
          </a:solidFill>
          <a:latin typeface="Georgia" pitchFamily="18" charset="0"/>
        </a:defRPr>
      </a:lvl3pPr>
      <a:lvl4pPr algn="l" rtl="0" fontAlgn="base">
        <a:spcBef>
          <a:spcPct val="0"/>
        </a:spcBef>
        <a:spcAft>
          <a:spcPct val="0"/>
        </a:spcAft>
        <a:defRPr sz="3300">
          <a:solidFill>
            <a:schemeClr val="bg1"/>
          </a:solidFill>
          <a:latin typeface="Georgia" pitchFamily="18" charset="0"/>
        </a:defRPr>
      </a:lvl4pPr>
      <a:lvl5pPr algn="l" rtl="0" fontAlgn="base">
        <a:spcBef>
          <a:spcPct val="0"/>
        </a:spcBef>
        <a:spcAft>
          <a:spcPct val="0"/>
        </a:spcAft>
        <a:defRPr sz="3300">
          <a:solidFill>
            <a:schemeClr val="bg1"/>
          </a:solidFill>
          <a:latin typeface="Georgia" pitchFamily="18" charset="0"/>
        </a:defRPr>
      </a:lvl5pPr>
      <a:lvl6pPr marL="457200" algn="l" rtl="0" fontAlgn="base">
        <a:spcBef>
          <a:spcPct val="0"/>
        </a:spcBef>
        <a:spcAft>
          <a:spcPct val="0"/>
        </a:spcAft>
        <a:defRPr sz="3300">
          <a:solidFill>
            <a:schemeClr val="bg1"/>
          </a:solidFill>
          <a:latin typeface="Georgia" pitchFamily="18" charset="0"/>
        </a:defRPr>
      </a:lvl6pPr>
      <a:lvl7pPr marL="914400" algn="l" rtl="0" fontAlgn="base">
        <a:spcBef>
          <a:spcPct val="0"/>
        </a:spcBef>
        <a:spcAft>
          <a:spcPct val="0"/>
        </a:spcAft>
        <a:defRPr sz="3300">
          <a:solidFill>
            <a:schemeClr val="bg1"/>
          </a:solidFill>
          <a:latin typeface="Georgia" pitchFamily="18" charset="0"/>
        </a:defRPr>
      </a:lvl7pPr>
      <a:lvl8pPr marL="1371600" algn="l" rtl="0" fontAlgn="base">
        <a:spcBef>
          <a:spcPct val="0"/>
        </a:spcBef>
        <a:spcAft>
          <a:spcPct val="0"/>
        </a:spcAft>
        <a:defRPr sz="3300">
          <a:solidFill>
            <a:schemeClr val="bg1"/>
          </a:solidFill>
          <a:latin typeface="Georgia" pitchFamily="18" charset="0"/>
        </a:defRPr>
      </a:lvl8pPr>
      <a:lvl9pPr marL="1828800" algn="l" rtl="0" fontAlgn="base">
        <a:spcBef>
          <a:spcPct val="0"/>
        </a:spcBef>
        <a:spcAft>
          <a:spcPct val="0"/>
        </a:spcAft>
        <a:defRPr sz="3300">
          <a:solidFill>
            <a:schemeClr val="bg1"/>
          </a:solidFill>
          <a:latin typeface="Georgia" pitchFamily="18" charset="0"/>
        </a:defRPr>
      </a:lvl9pPr>
    </p:titleStyle>
    <p:bodyStyle>
      <a:lvl1pPr algn="l" rtl="0" fontAlgn="base">
        <a:spcBef>
          <a:spcPct val="40000"/>
        </a:spcBef>
        <a:spcAft>
          <a:spcPct val="0"/>
        </a:spcAft>
        <a:buClr>
          <a:schemeClr val="accent2"/>
        </a:buClr>
        <a:defRPr sz="2200">
          <a:solidFill>
            <a:schemeClr val="accent2"/>
          </a:solidFill>
          <a:latin typeface="+mn-lt"/>
          <a:ea typeface="+mn-ea"/>
          <a:cs typeface="+mn-cs"/>
        </a:defRPr>
      </a:lvl1pPr>
      <a:lvl2pPr marL="1588" indent="3175" algn="l" rtl="0" fontAlgn="base">
        <a:spcBef>
          <a:spcPct val="20000"/>
        </a:spcBef>
        <a:spcAft>
          <a:spcPct val="0"/>
        </a:spcAft>
        <a:buClr>
          <a:schemeClr val="accent2"/>
        </a:buClr>
        <a:buFont typeface="Georgia" pitchFamily="18" charset="0"/>
        <a:defRPr sz="2200">
          <a:solidFill>
            <a:schemeClr val="bg2"/>
          </a:solidFill>
          <a:latin typeface="+mn-lt"/>
        </a:defRPr>
      </a:lvl2pPr>
      <a:lvl3pPr marL="352425" indent="-346075" algn="l" rtl="0" fontAlgn="base">
        <a:spcBef>
          <a:spcPct val="20000"/>
        </a:spcBef>
        <a:spcAft>
          <a:spcPct val="0"/>
        </a:spcAft>
        <a:buClr>
          <a:schemeClr val="accent2"/>
        </a:buClr>
        <a:buFont typeface="Georgia" pitchFamily="18" charset="0"/>
        <a:buChar char="●"/>
        <a:defRPr sz="2200">
          <a:solidFill>
            <a:schemeClr val="bg2"/>
          </a:solidFill>
          <a:latin typeface="+mn-lt"/>
        </a:defRPr>
      </a:lvl3pPr>
      <a:lvl4pPr marL="704850" indent="-350838" algn="l" rtl="0" fontAlgn="base">
        <a:spcBef>
          <a:spcPct val="20000"/>
        </a:spcBef>
        <a:spcAft>
          <a:spcPct val="0"/>
        </a:spcAft>
        <a:buClr>
          <a:schemeClr val="accent2"/>
        </a:buClr>
        <a:buFont typeface="Georgia" pitchFamily="18" charset="0"/>
        <a:buChar char="•"/>
        <a:defRPr sz="2000">
          <a:solidFill>
            <a:schemeClr val="bg2"/>
          </a:solidFill>
          <a:latin typeface="+mn-lt"/>
        </a:defRPr>
      </a:lvl4pPr>
      <a:lvl5pPr marL="1079500" indent="-373063" algn="l" rtl="0" fontAlgn="base">
        <a:spcBef>
          <a:spcPct val="20000"/>
        </a:spcBef>
        <a:spcAft>
          <a:spcPct val="0"/>
        </a:spcAft>
        <a:buClr>
          <a:schemeClr val="accent2"/>
        </a:buClr>
        <a:buFont typeface="Georgia" pitchFamily="18" charset="0"/>
        <a:buChar char="-"/>
        <a:defRPr sz="2000">
          <a:solidFill>
            <a:schemeClr val="bg2"/>
          </a:solidFill>
          <a:latin typeface="+mn-lt"/>
        </a:defRPr>
      </a:lvl5pPr>
      <a:lvl6pPr marL="144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6pPr>
      <a:lvl7pPr marL="180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7pPr>
      <a:lvl8pPr marL="216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8pPr>
      <a:lvl9pPr marL="2520000" indent="-360000" algn="l" rtl="0" fontAlgn="base">
        <a:spcBef>
          <a:spcPct val="20000"/>
        </a:spcBef>
        <a:spcAft>
          <a:spcPct val="0"/>
        </a:spcAft>
        <a:buClr>
          <a:schemeClr val="accent2"/>
        </a:buClr>
        <a:buFont typeface="Georgia" pitchFamily="18" charset="0"/>
        <a:buChar char="-"/>
        <a:defRPr sz="1800">
          <a:solidFill>
            <a:schemeClr val="bg2"/>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bwMode="auto">
          <a:xfrm>
            <a:off x="455613" y="476250"/>
            <a:ext cx="8231187" cy="1081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t>Click to edit Master title style</a:t>
            </a:r>
          </a:p>
        </p:txBody>
      </p:sp>
      <p:sp>
        <p:nvSpPr>
          <p:cNvPr id="10243" name="Rectangle 3"/>
          <p:cNvSpPr>
            <a:spLocks noGrp="1" noChangeArrowheads="1"/>
          </p:cNvSpPr>
          <p:nvPr>
            <p:ph type="body" idx="1"/>
          </p:nvPr>
        </p:nvSpPr>
        <p:spPr bwMode="auto">
          <a:xfrm>
            <a:off x="457200" y="1773238"/>
            <a:ext cx="8229600" cy="4535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Seventh level</a:t>
            </a:r>
          </a:p>
          <a:p>
            <a:pPr lvl="7"/>
            <a:r>
              <a:rPr lang="en-GB" dirty="0"/>
              <a:t>Eighth level</a:t>
            </a:r>
          </a:p>
          <a:p>
            <a:pPr lvl="8"/>
            <a:r>
              <a:rPr lang="en-GB" dirty="0"/>
              <a:t>Ninth level</a:t>
            </a:r>
          </a:p>
        </p:txBody>
      </p:sp>
      <p:sp>
        <p:nvSpPr>
          <p:cNvPr id="10275" name="Rectangle 35"/>
          <p:cNvSpPr>
            <a:spLocks noGrp="1" noChangeArrowheads="1"/>
          </p:cNvSpPr>
          <p:nvPr>
            <p:ph type="ftr" sz="quarter" idx="3"/>
            <p:custDataLst>
              <p:tags r:id="rId24"/>
            </p:custDataLst>
          </p:nvPr>
        </p:nvSpPr>
        <p:spPr bwMode="auto">
          <a:xfrm>
            <a:off x="2195513" y="6381750"/>
            <a:ext cx="4754562"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defRPr sz="900">
                <a:solidFill>
                  <a:schemeClr val="bg2"/>
                </a:solidFill>
              </a:defRPr>
            </a:lvl1pPr>
          </a:lstStyle>
          <a:p>
            <a:endParaRPr lang="en-GB" dirty="0">
              <a:solidFill>
                <a:srgbClr val="343D41"/>
              </a:solidFill>
            </a:endParaRPr>
          </a:p>
        </p:txBody>
      </p:sp>
      <p:sp>
        <p:nvSpPr>
          <p:cNvPr id="10276" name="Rectangle 36"/>
          <p:cNvSpPr>
            <a:spLocks noGrp="1" noChangeArrowheads="1"/>
          </p:cNvSpPr>
          <p:nvPr>
            <p:ph type="sldNum" sz="quarter" idx="4"/>
          </p:nvPr>
        </p:nvSpPr>
        <p:spPr bwMode="auto">
          <a:xfrm>
            <a:off x="468313" y="6381750"/>
            <a:ext cx="730250" cy="179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defRPr sz="1200" b="1">
                <a:solidFill>
                  <a:schemeClr val="bg2"/>
                </a:solidFill>
              </a:defRPr>
            </a:lvl1pPr>
          </a:lstStyle>
          <a:p>
            <a:r>
              <a:rPr lang="en-GB">
                <a:solidFill>
                  <a:srgbClr val="343D41"/>
                </a:solidFill>
              </a:rPr>
              <a:t>Page </a:t>
            </a:r>
            <a:fld id="{CBF7EA7B-66D3-4419-94A9-19F2E0C218CB}" type="slidenum">
              <a:rPr lang="en-GB">
                <a:solidFill>
                  <a:srgbClr val="343D41"/>
                </a:solidFill>
              </a:rPr>
              <a:pPr/>
              <a:t>‹N°›</a:t>
            </a:fld>
            <a:endParaRPr lang="en-GB">
              <a:solidFill>
                <a:srgbClr val="343D41"/>
              </a:solidFill>
            </a:endParaRPr>
          </a:p>
        </p:txBody>
      </p:sp>
      <p:sp>
        <p:nvSpPr>
          <p:cNvPr id="10277" name="Copyright"/>
          <p:cNvSpPr>
            <a:spLocks noGrp="1" noChangeArrowheads="1"/>
          </p:cNvSpPr>
          <p:nvPr>
            <p:ph type="dt" sz="half" idx="2"/>
            <p:custDataLst>
              <p:tags r:id="rId25"/>
            </p:custDataLst>
          </p:nvPr>
        </p:nvSpPr>
        <p:spPr bwMode="auto">
          <a:xfrm>
            <a:off x="468313" y="6561138"/>
            <a:ext cx="1619250" cy="158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defRPr sz="900" b="1">
                <a:solidFill>
                  <a:schemeClr val="bg2"/>
                </a:solidFill>
              </a:defRPr>
            </a:lvl1pPr>
          </a:lstStyle>
          <a:p>
            <a:endParaRPr lang="en-GB" dirty="0">
              <a:solidFill>
                <a:srgbClr val="343D41"/>
              </a:solidFill>
            </a:endParaRPr>
          </a:p>
        </p:txBody>
      </p:sp>
    </p:spTree>
    <p:extLst>
      <p:ext uri="{BB962C8B-B14F-4D97-AF65-F5344CB8AC3E}">
        <p14:creationId xmlns:p14="http://schemas.microsoft.com/office/powerpoint/2010/main" val="3644785264"/>
      </p:ext>
    </p:extLst>
  </p:cSld>
  <p:clrMap bg1="dk2" tx1="lt1" bg2="dk1" tx2="lt2" accent1="accent1" accent2="accent2" accent3="accent3" accent4="accent4" accent5="accent5" accent6="accent6" hlink="hlink" folHlink="folHlink"/>
  <p:sldLayoutIdLst>
    <p:sldLayoutId id="2147483927" r:id="rId1"/>
    <p:sldLayoutId id="2147483928" r:id="rId2"/>
    <p:sldLayoutId id="2147483929" r:id="rId3"/>
    <p:sldLayoutId id="2147483930" r:id="rId4"/>
    <p:sldLayoutId id="2147483931" r:id="rId5"/>
    <p:sldLayoutId id="2147483932" r:id="rId6"/>
    <p:sldLayoutId id="2147483933" r:id="rId7"/>
    <p:sldLayoutId id="2147483934" r:id="rId8"/>
    <p:sldLayoutId id="2147483935" r:id="rId9"/>
    <p:sldLayoutId id="2147483936" r:id="rId10"/>
    <p:sldLayoutId id="2147483937" r:id="rId11"/>
    <p:sldLayoutId id="2147483938" r:id="rId12"/>
    <p:sldLayoutId id="2147483939" r:id="rId13"/>
    <p:sldLayoutId id="2147483940" r:id="rId14"/>
    <p:sldLayoutId id="2147483941" r:id="rId15"/>
    <p:sldLayoutId id="2147483942" r:id="rId16"/>
    <p:sldLayoutId id="2147483943" r:id="rId17"/>
    <p:sldLayoutId id="2147483944" r:id="rId18"/>
    <p:sldLayoutId id="2147483945" r:id="rId19"/>
    <p:sldLayoutId id="2147483946" r:id="rId20"/>
    <p:sldLayoutId id="2147483947" r:id="rId21"/>
    <p:sldLayoutId id="2147483948" r:id="rId22"/>
  </p:sldLayoutIdLst>
  <p:hf hdr="0"/>
  <p:txStyles>
    <p:titleStyle>
      <a:lvl1pPr algn="l" rtl="0" fontAlgn="base">
        <a:spcBef>
          <a:spcPct val="0"/>
        </a:spcBef>
        <a:spcAft>
          <a:spcPct val="0"/>
        </a:spcAft>
        <a:defRPr sz="3300">
          <a:solidFill>
            <a:schemeClr val="bg1"/>
          </a:solidFill>
          <a:latin typeface="+mj-lt"/>
          <a:ea typeface="+mj-ea"/>
          <a:cs typeface="+mj-cs"/>
        </a:defRPr>
      </a:lvl1pPr>
      <a:lvl2pPr algn="l" rtl="0" fontAlgn="base">
        <a:spcBef>
          <a:spcPct val="0"/>
        </a:spcBef>
        <a:spcAft>
          <a:spcPct val="0"/>
        </a:spcAft>
        <a:defRPr sz="3300">
          <a:solidFill>
            <a:schemeClr val="bg1"/>
          </a:solidFill>
          <a:latin typeface="Georgia" pitchFamily="18" charset="0"/>
        </a:defRPr>
      </a:lvl2pPr>
      <a:lvl3pPr algn="l" rtl="0" fontAlgn="base">
        <a:spcBef>
          <a:spcPct val="0"/>
        </a:spcBef>
        <a:spcAft>
          <a:spcPct val="0"/>
        </a:spcAft>
        <a:defRPr sz="3300">
          <a:solidFill>
            <a:schemeClr val="bg1"/>
          </a:solidFill>
          <a:latin typeface="Georgia" pitchFamily="18" charset="0"/>
        </a:defRPr>
      </a:lvl3pPr>
      <a:lvl4pPr algn="l" rtl="0" fontAlgn="base">
        <a:spcBef>
          <a:spcPct val="0"/>
        </a:spcBef>
        <a:spcAft>
          <a:spcPct val="0"/>
        </a:spcAft>
        <a:defRPr sz="3300">
          <a:solidFill>
            <a:schemeClr val="bg1"/>
          </a:solidFill>
          <a:latin typeface="Georgia" pitchFamily="18" charset="0"/>
        </a:defRPr>
      </a:lvl4pPr>
      <a:lvl5pPr algn="l" rtl="0" fontAlgn="base">
        <a:spcBef>
          <a:spcPct val="0"/>
        </a:spcBef>
        <a:spcAft>
          <a:spcPct val="0"/>
        </a:spcAft>
        <a:defRPr sz="3300">
          <a:solidFill>
            <a:schemeClr val="bg1"/>
          </a:solidFill>
          <a:latin typeface="Georgia" pitchFamily="18" charset="0"/>
        </a:defRPr>
      </a:lvl5pPr>
      <a:lvl6pPr marL="457200" algn="l" rtl="0" fontAlgn="base">
        <a:spcBef>
          <a:spcPct val="0"/>
        </a:spcBef>
        <a:spcAft>
          <a:spcPct val="0"/>
        </a:spcAft>
        <a:defRPr sz="3300">
          <a:solidFill>
            <a:schemeClr val="bg1"/>
          </a:solidFill>
          <a:latin typeface="Georgia" pitchFamily="18" charset="0"/>
        </a:defRPr>
      </a:lvl6pPr>
      <a:lvl7pPr marL="914400" algn="l" rtl="0" fontAlgn="base">
        <a:spcBef>
          <a:spcPct val="0"/>
        </a:spcBef>
        <a:spcAft>
          <a:spcPct val="0"/>
        </a:spcAft>
        <a:defRPr sz="3300">
          <a:solidFill>
            <a:schemeClr val="bg1"/>
          </a:solidFill>
          <a:latin typeface="Georgia" pitchFamily="18" charset="0"/>
        </a:defRPr>
      </a:lvl7pPr>
      <a:lvl8pPr marL="1371600" algn="l" rtl="0" fontAlgn="base">
        <a:spcBef>
          <a:spcPct val="0"/>
        </a:spcBef>
        <a:spcAft>
          <a:spcPct val="0"/>
        </a:spcAft>
        <a:defRPr sz="3300">
          <a:solidFill>
            <a:schemeClr val="bg1"/>
          </a:solidFill>
          <a:latin typeface="Georgia" pitchFamily="18" charset="0"/>
        </a:defRPr>
      </a:lvl8pPr>
      <a:lvl9pPr marL="1828800" algn="l" rtl="0" fontAlgn="base">
        <a:spcBef>
          <a:spcPct val="0"/>
        </a:spcBef>
        <a:spcAft>
          <a:spcPct val="0"/>
        </a:spcAft>
        <a:defRPr sz="3300">
          <a:solidFill>
            <a:schemeClr val="bg1"/>
          </a:solidFill>
          <a:latin typeface="Georgia" pitchFamily="18" charset="0"/>
        </a:defRPr>
      </a:lvl9pPr>
    </p:titleStyle>
    <p:bodyStyle>
      <a:lvl1pPr algn="l" rtl="0" fontAlgn="base">
        <a:spcBef>
          <a:spcPct val="40000"/>
        </a:spcBef>
        <a:spcAft>
          <a:spcPct val="0"/>
        </a:spcAft>
        <a:buClr>
          <a:schemeClr val="accent2"/>
        </a:buClr>
        <a:defRPr sz="2200">
          <a:solidFill>
            <a:schemeClr val="accent2"/>
          </a:solidFill>
          <a:latin typeface="+mn-lt"/>
          <a:ea typeface="+mn-ea"/>
          <a:cs typeface="+mn-cs"/>
        </a:defRPr>
      </a:lvl1pPr>
      <a:lvl2pPr marL="1588" indent="3175" algn="l" rtl="0" fontAlgn="base">
        <a:spcBef>
          <a:spcPct val="20000"/>
        </a:spcBef>
        <a:spcAft>
          <a:spcPct val="0"/>
        </a:spcAft>
        <a:buClr>
          <a:schemeClr val="accent2"/>
        </a:buClr>
        <a:buFont typeface="Georgia" pitchFamily="18" charset="0"/>
        <a:defRPr sz="2200">
          <a:solidFill>
            <a:schemeClr val="bg2"/>
          </a:solidFill>
          <a:latin typeface="+mn-lt"/>
        </a:defRPr>
      </a:lvl2pPr>
      <a:lvl3pPr marL="352425" indent="-346075" algn="l" rtl="0" fontAlgn="base">
        <a:spcBef>
          <a:spcPct val="20000"/>
        </a:spcBef>
        <a:spcAft>
          <a:spcPct val="0"/>
        </a:spcAft>
        <a:buClr>
          <a:schemeClr val="accent2"/>
        </a:buClr>
        <a:buFont typeface="Georgia" pitchFamily="18" charset="0"/>
        <a:buChar char="●"/>
        <a:defRPr sz="2200">
          <a:solidFill>
            <a:schemeClr val="bg2"/>
          </a:solidFill>
          <a:latin typeface="+mn-lt"/>
        </a:defRPr>
      </a:lvl3pPr>
      <a:lvl4pPr marL="704850" indent="-350838" algn="l" rtl="0" fontAlgn="base">
        <a:spcBef>
          <a:spcPct val="20000"/>
        </a:spcBef>
        <a:spcAft>
          <a:spcPct val="0"/>
        </a:spcAft>
        <a:buClr>
          <a:schemeClr val="accent2"/>
        </a:buClr>
        <a:buFont typeface="Georgia" pitchFamily="18" charset="0"/>
        <a:buChar char="•"/>
        <a:defRPr sz="2000">
          <a:solidFill>
            <a:schemeClr val="bg2"/>
          </a:solidFill>
          <a:latin typeface="+mn-lt"/>
        </a:defRPr>
      </a:lvl4pPr>
      <a:lvl5pPr marL="1079500" indent="-373063" algn="l" rtl="0" fontAlgn="base">
        <a:spcBef>
          <a:spcPct val="20000"/>
        </a:spcBef>
        <a:spcAft>
          <a:spcPct val="0"/>
        </a:spcAft>
        <a:buClr>
          <a:schemeClr val="accent2"/>
        </a:buClr>
        <a:buFont typeface="Georgia" pitchFamily="18" charset="0"/>
        <a:buChar char="-"/>
        <a:defRPr sz="2000">
          <a:solidFill>
            <a:schemeClr val="bg2"/>
          </a:solidFill>
          <a:latin typeface="+mn-lt"/>
        </a:defRPr>
      </a:lvl5pPr>
      <a:lvl6pPr marL="144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6pPr>
      <a:lvl7pPr marL="180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7pPr>
      <a:lvl8pPr marL="216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8pPr>
      <a:lvl9pPr marL="2520000" indent="-360000" algn="l" rtl="0" fontAlgn="base">
        <a:spcBef>
          <a:spcPct val="20000"/>
        </a:spcBef>
        <a:spcAft>
          <a:spcPct val="0"/>
        </a:spcAft>
        <a:buClr>
          <a:schemeClr val="accent2"/>
        </a:buClr>
        <a:buFont typeface="Georgia" pitchFamily="18" charset="0"/>
        <a:buChar char="-"/>
        <a:defRPr sz="1800">
          <a:solidFill>
            <a:schemeClr val="bg2"/>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bwMode="auto">
          <a:xfrm>
            <a:off x="455613" y="476250"/>
            <a:ext cx="8231187" cy="1081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t>Click to edit Master title style</a:t>
            </a:r>
          </a:p>
        </p:txBody>
      </p:sp>
      <p:sp>
        <p:nvSpPr>
          <p:cNvPr id="10243" name="Rectangle 3"/>
          <p:cNvSpPr>
            <a:spLocks noGrp="1" noChangeArrowheads="1"/>
          </p:cNvSpPr>
          <p:nvPr>
            <p:ph type="body" idx="1"/>
          </p:nvPr>
        </p:nvSpPr>
        <p:spPr bwMode="auto">
          <a:xfrm>
            <a:off x="457200" y="1773238"/>
            <a:ext cx="8229600" cy="4535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Seventh level</a:t>
            </a:r>
          </a:p>
          <a:p>
            <a:pPr lvl="7"/>
            <a:r>
              <a:rPr lang="en-GB" dirty="0"/>
              <a:t>Eighth level</a:t>
            </a:r>
          </a:p>
          <a:p>
            <a:pPr lvl="8"/>
            <a:r>
              <a:rPr lang="en-GB" dirty="0"/>
              <a:t>Ninth level</a:t>
            </a:r>
          </a:p>
        </p:txBody>
      </p:sp>
    </p:spTree>
    <p:extLst>
      <p:ext uri="{BB962C8B-B14F-4D97-AF65-F5344CB8AC3E}">
        <p14:creationId xmlns:p14="http://schemas.microsoft.com/office/powerpoint/2010/main" val="2981352004"/>
      </p:ext>
    </p:extLst>
  </p:cSld>
  <p:clrMap bg1="dk2" tx1="lt1" bg2="dk1" tx2="lt2" accent1="accent1" accent2="accent2" accent3="accent3" accent4="accent4" accent5="accent5" accent6="accent6" hlink="hlink" folHlink="folHlink"/>
  <p:sldLayoutIdLst>
    <p:sldLayoutId id="2147483974" r:id="rId1"/>
    <p:sldLayoutId id="2147483975" r:id="rId2"/>
    <p:sldLayoutId id="2147483976" r:id="rId3"/>
    <p:sldLayoutId id="2147483977" r:id="rId4"/>
    <p:sldLayoutId id="2147483978" r:id="rId5"/>
    <p:sldLayoutId id="2147483979" r:id="rId6"/>
    <p:sldLayoutId id="2147483980" r:id="rId7"/>
    <p:sldLayoutId id="2147483981" r:id="rId8"/>
    <p:sldLayoutId id="2147483982" r:id="rId9"/>
    <p:sldLayoutId id="2147483983" r:id="rId10"/>
    <p:sldLayoutId id="2147483984" r:id="rId11"/>
    <p:sldLayoutId id="2147483985" r:id="rId12"/>
    <p:sldLayoutId id="2147483986" r:id="rId13"/>
    <p:sldLayoutId id="2147483987" r:id="rId14"/>
    <p:sldLayoutId id="2147483988" r:id="rId15"/>
    <p:sldLayoutId id="2147483989" r:id="rId16"/>
    <p:sldLayoutId id="2147483990" r:id="rId17"/>
    <p:sldLayoutId id="2147483991" r:id="rId18"/>
    <p:sldLayoutId id="2147483992" r:id="rId19"/>
    <p:sldLayoutId id="2147483993" r:id="rId20"/>
    <p:sldLayoutId id="2147483994" r:id="rId21"/>
    <p:sldLayoutId id="2147483995" r:id="rId22"/>
  </p:sldLayoutIdLst>
  <p:hf hdr="0"/>
  <p:txStyles>
    <p:titleStyle>
      <a:lvl1pPr algn="l" rtl="0" fontAlgn="base">
        <a:spcBef>
          <a:spcPct val="0"/>
        </a:spcBef>
        <a:spcAft>
          <a:spcPct val="0"/>
        </a:spcAft>
        <a:defRPr sz="3300">
          <a:solidFill>
            <a:schemeClr val="bg1"/>
          </a:solidFill>
          <a:latin typeface="+mj-lt"/>
          <a:ea typeface="+mj-ea"/>
          <a:cs typeface="+mj-cs"/>
        </a:defRPr>
      </a:lvl1pPr>
      <a:lvl2pPr algn="l" rtl="0" fontAlgn="base">
        <a:spcBef>
          <a:spcPct val="0"/>
        </a:spcBef>
        <a:spcAft>
          <a:spcPct val="0"/>
        </a:spcAft>
        <a:defRPr sz="3300">
          <a:solidFill>
            <a:schemeClr val="bg1"/>
          </a:solidFill>
          <a:latin typeface="Georgia" pitchFamily="18" charset="0"/>
        </a:defRPr>
      </a:lvl2pPr>
      <a:lvl3pPr algn="l" rtl="0" fontAlgn="base">
        <a:spcBef>
          <a:spcPct val="0"/>
        </a:spcBef>
        <a:spcAft>
          <a:spcPct val="0"/>
        </a:spcAft>
        <a:defRPr sz="3300">
          <a:solidFill>
            <a:schemeClr val="bg1"/>
          </a:solidFill>
          <a:latin typeface="Georgia" pitchFamily="18" charset="0"/>
        </a:defRPr>
      </a:lvl3pPr>
      <a:lvl4pPr algn="l" rtl="0" fontAlgn="base">
        <a:spcBef>
          <a:spcPct val="0"/>
        </a:spcBef>
        <a:spcAft>
          <a:spcPct val="0"/>
        </a:spcAft>
        <a:defRPr sz="3300">
          <a:solidFill>
            <a:schemeClr val="bg1"/>
          </a:solidFill>
          <a:latin typeface="Georgia" pitchFamily="18" charset="0"/>
        </a:defRPr>
      </a:lvl4pPr>
      <a:lvl5pPr algn="l" rtl="0" fontAlgn="base">
        <a:spcBef>
          <a:spcPct val="0"/>
        </a:spcBef>
        <a:spcAft>
          <a:spcPct val="0"/>
        </a:spcAft>
        <a:defRPr sz="3300">
          <a:solidFill>
            <a:schemeClr val="bg1"/>
          </a:solidFill>
          <a:latin typeface="Georgia" pitchFamily="18" charset="0"/>
        </a:defRPr>
      </a:lvl5pPr>
      <a:lvl6pPr marL="457200" algn="l" rtl="0" fontAlgn="base">
        <a:spcBef>
          <a:spcPct val="0"/>
        </a:spcBef>
        <a:spcAft>
          <a:spcPct val="0"/>
        </a:spcAft>
        <a:defRPr sz="3300">
          <a:solidFill>
            <a:schemeClr val="bg1"/>
          </a:solidFill>
          <a:latin typeface="Georgia" pitchFamily="18" charset="0"/>
        </a:defRPr>
      </a:lvl6pPr>
      <a:lvl7pPr marL="914400" algn="l" rtl="0" fontAlgn="base">
        <a:spcBef>
          <a:spcPct val="0"/>
        </a:spcBef>
        <a:spcAft>
          <a:spcPct val="0"/>
        </a:spcAft>
        <a:defRPr sz="3300">
          <a:solidFill>
            <a:schemeClr val="bg1"/>
          </a:solidFill>
          <a:latin typeface="Georgia" pitchFamily="18" charset="0"/>
        </a:defRPr>
      </a:lvl7pPr>
      <a:lvl8pPr marL="1371600" algn="l" rtl="0" fontAlgn="base">
        <a:spcBef>
          <a:spcPct val="0"/>
        </a:spcBef>
        <a:spcAft>
          <a:spcPct val="0"/>
        </a:spcAft>
        <a:defRPr sz="3300">
          <a:solidFill>
            <a:schemeClr val="bg1"/>
          </a:solidFill>
          <a:latin typeface="Georgia" pitchFamily="18" charset="0"/>
        </a:defRPr>
      </a:lvl8pPr>
      <a:lvl9pPr marL="1828800" algn="l" rtl="0" fontAlgn="base">
        <a:spcBef>
          <a:spcPct val="0"/>
        </a:spcBef>
        <a:spcAft>
          <a:spcPct val="0"/>
        </a:spcAft>
        <a:defRPr sz="3300">
          <a:solidFill>
            <a:schemeClr val="bg1"/>
          </a:solidFill>
          <a:latin typeface="Georgia" pitchFamily="18" charset="0"/>
        </a:defRPr>
      </a:lvl9pPr>
    </p:titleStyle>
    <p:bodyStyle>
      <a:lvl1pPr algn="l" rtl="0" fontAlgn="base">
        <a:spcBef>
          <a:spcPct val="40000"/>
        </a:spcBef>
        <a:spcAft>
          <a:spcPct val="0"/>
        </a:spcAft>
        <a:buClr>
          <a:schemeClr val="accent2"/>
        </a:buClr>
        <a:defRPr sz="2200">
          <a:solidFill>
            <a:schemeClr val="accent2"/>
          </a:solidFill>
          <a:latin typeface="+mn-lt"/>
          <a:ea typeface="+mn-ea"/>
          <a:cs typeface="+mn-cs"/>
        </a:defRPr>
      </a:lvl1pPr>
      <a:lvl2pPr marL="1588" indent="3175" algn="l" rtl="0" fontAlgn="base">
        <a:spcBef>
          <a:spcPct val="20000"/>
        </a:spcBef>
        <a:spcAft>
          <a:spcPct val="0"/>
        </a:spcAft>
        <a:buClr>
          <a:schemeClr val="accent2"/>
        </a:buClr>
        <a:buFont typeface="Georgia" pitchFamily="18" charset="0"/>
        <a:defRPr sz="2200">
          <a:solidFill>
            <a:schemeClr val="bg2"/>
          </a:solidFill>
          <a:latin typeface="+mn-lt"/>
        </a:defRPr>
      </a:lvl2pPr>
      <a:lvl3pPr marL="352425" indent="-346075" algn="l" rtl="0" fontAlgn="base">
        <a:spcBef>
          <a:spcPct val="20000"/>
        </a:spcBef>
        <a:spcAft>
          <a:spcPct val="0"/>
        </a:spcAft>
        <a:buClr>
          <a:schemeClr val="accent2"/>
        </a:buClr>
        <a:buFont typeface="Georgia" pitchFamily="18" charset="0"/>
        <a:buChar char="●"/>
        <a:defRPr sz="2200">
          <a:solidFill>
            <a:schemeClr val="bg2"/>
          </a:solidFill>
          <a:latin typeface="+mn-lt"/>
        </a:defRPr>
      </a:lvl3pPr>
      <a:lvl4pPr marL="704850" indent="-350838" algn="l" rtl="0" fontAlgn="base">
        <a:spcBef>
          <a:spcPct val="20000"/>
        </a:spcBef>
        <a:spcAft>
          <a:spcPct val="0"/>
        </a:spcAft>
        <a:buClr>
          <a:schemeClr val="accent2"/>
        </a:buClr>
        <a:buFont typeface="Georgia" pitchFamily="18" charset="0"/>
        <a:buChar char="•"/>
        <a:defRPr sz="2000">
          <a:solidFill>
            <a:schemeClr val="bg2"/>
          </a:solidFill>
          <a:latin typeface="+mn-lt"/>
        </a:defRPr>
      </a:lvl4pPr>
      <a:lvl5pPr marL="1079500" indent="-373063" algn="l" rtl="0" fontAlgn="base">
        <a:spcBef>
          <a:spcPct val="20000"/>
        </a:spcBef>
        <a:spcAft>
          <a:spcPct val="0"/>
        </a:spcAft>
        <a:buClr>
          <a:schemeClr val="accent2"/>
        </a:buClr>
        <a:buFont typeface="Georgia" pitchFamily="18" charset="0"/>
        <a:buChar char="-"/>
        <a:defRPr sz="2000">
          <a:solidFill>
            <a:schemeClr val="bg2"/>
          </a:solidFill>
          <a:latin typeface="+mn-lt"/>
        </a:defRPr>
      </a:lvl5pPr>
      <a:lvl6pPr marL="144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6pPr>
      <a:lvl7pPr marL="180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7pPr>
      <a:lvl8pPr marL="216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8pPr>
      <a:lvl9pPr marL="2520000" indent="-360000" algn="l" rtl="0" fontAlgn="base">
        <a:spcBef>
          <a:spcPct val="20000"/>
        </a:spcBef>
        <a:spcAft>
          <a:spcPct val="0"/>
        </a:spcAft>
        <a:buClr>
          <a:schemeClr val="accent2"/>
        </a:buClr>
        <a:buFont typeface="Georgia" pitchFamily="18" charset="0"/>
        <a:buChar char="-"/>
        <a:defRPr sz="1800">
          <a:solidFill>
            <a:schemeClr val="bg2"/>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bwMode="auto">
          <a:xfrm>
            <a:off x="455613" y="476250"/>
            <a:ext cx="8231187" cy="1081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t>Click to edit Master title style</a:t>
            </a:r>
          </a:p>
        </p:txBody>
      </p:sp>
      <p:sp>
        <p:nvSpPr>
          <p:cNvPr id="10243" name="Rectangle 3"/>
          <p:cNvSpPr>
            <a:spLocks noGrp="1" noChangeArrowheads="1"/>
          </p:cNvSpPr>
          <p:nvPr>
            <p:ph type="body" idx="1"/>
          </p:nvPr>
        </p:nvSpPr>
        <p:spPr bwMode="auto">
          <a:xfrm>
            <a:off x="457200" y="1773238"/>
            <a:ext cx="8229600" cy="4535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a:p>
            <a:pPr lvl="5"/>
            <a:r>
              <a:rPr lang="en-GB" dirty="0"/>
              <a:t>Sixth level</a:t>
            </a:r>
          </a:p>
          <a:p>
            <a:pPr lvl="6"/>
            <a:r>
              <a:rPr lang="en-GB" dirty="0"/>
              <a:t>Seventh level</a:t>
            </a:r>
          </a:p>
          <a:p>
            <a:pPr lvl="7"/>
            <a:r>
              <a:rPr lang="en-GB" dirty="0"/>
              <a:t>Eighth level</a:t>
            </a:r>
          </a:p>
          <a:p>
            <a:pPr lvl="8"/>
            <a:r>
              <a:rPr lang="en-GB" dirty="0"/>
              <a:t>Ninth level</a:t>
            </a:r>
          </a:p>
        </p:txBody>
      </p:sp>
      <p:sp>
        <p:nvSpPr>
          <p:cNvPr id="10275" name="Rectangle 35"/>
          <p:cNvSpPr>
            <a:spLocks noGrp="1" noChangeArrowheads="1"/>
          </p:cNvSpPr>
          <p:nvPr>
            <p:ph type="ftr" sz="quarter" idx="3"/>
            <p:custDataLst>
              <p:tags r:id="rId24"/>
            </p:custDataLst>
          </p:nvPr>
        </p:nvSpPr>
        <p:spPr bwMode="auto">
          <a:xfrm>
            <a:off x="2195513" y="6381750"/>
            <a:ext cx="4754562"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defRPr sz="900">
                <a:solidFill>
                  <a:schemeClr val="bg2"/>
                </a:solidFill>
              </a:defRPr>
            </a:lvl1pPr>
          </a:lstStyle>
          <a:p>
            <a:endParaRPr lang="en-GB" dirty="0">
              <a:solidFill>
                <a:srgbClr val="343D41"/>
              </a:solidFill>
            </a:endParaRPr>
          </a:p>
        </p:txBody>
      </p:sp>
      <p:sp>
        <p:nvSpPr>
          <p:cNvPr id="10276" name="Rectangle 36"/>
          <p:cNvSpPr>
            <a:spLocks noGrp="1" noChangeArrowheads="1"/>
          </p:cNvSpPr>
          <p:nvPr>
            <p:ph type="sldNum" sz="quarter" idx="4"/>
          </p:nvPr>
        </p:nvSpPr>
        <p:spPr bwMode="auto">
          <a:xfrm>
            <a:off x="468313" y="6381750"/>
            <a:ext cx="730250" cy="179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defRPr sz="1200" b="1">
                <a:solidFill>
                  <a:schemeClr val="bg2"/>
                </a:solidFill>
              </a:defRPr>
            </a:lvl1pPr>
          </a:lstStyle>
          <a:p>
            <a:r>
              <a:rPr lang="en-GB">
                <a:solidFill>
                  <a:srgbClr val="343D41"/>
                </a:solidFill>
              </a:rPr>
              <a:t>Page </a:t>
            </a:r>
            <a:fld id="{CBF7EA7B-66D3-4419-94A9-19F2E0C218CB}" type="slidenum">
              <a:rPr lang="en-GB">
                <a:solidFill>
                  <a:srgbClr val="343D41"/>
                </a:solidFill>
              </a:rPr>
              <a:pPr/>
              <a:t>‹N°›</a:t>
            </a:fld>
            <a:endParaRPr lang="en-GB">
              <a:solidFill>
                <a:srgbClr val="343D41"/>
              </a:solidFill>
            </a:endParaRPr>
          </a:p>
        </p:txBody>
      </p:sp>
      <p:sp>
        <p:nvSpPr>
          <p:cNvPr id="10277" name="Copyright"/>
          <p:cNvSpPr>
            <a:spLocks noGrp="1" noChangeArrowheads="1"/>
          </p:cNvSpPr>
          <p:nvPr>
            <p:ph type="dt" sz="half" idx="2"/>
            <p:custDataLst>
              <p:tags r:id="rId25"/>
            </p:custDataLst>
          </p:nvPr>
        </p:nvSpPr>
        <p:spPr bwMode="auto">
          <a:xfrm>
            <a:off x="468313" y="6561138"/>
            <a:ext cx="1619250" cy="158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defRPr sz="900" b="1">
                <a:solidFill>
                  <a:schemeClr val="bg2"/>
                </a:solidFill>
              </a:defRPr>
            </a:lvl1pPr>
          </a:lstStyle>
          <a:p>
            <a:endParaRPr lang="en-GB" dirty="0">
              <a:solidFill>
                <a:srgbClr val="343D41"/>
              </a:solidFill>
            </a:endParaRPr>
          </a:p>
        </p:txBody>
      </p:sp>
    </p:spTree>
    <p:extLst>
      <p:ext uri="{BB962C8B-B14F-4D97-AF65-F5344CB8AC3E}">
        <p14:creationId xmlns:p14="http://schemas.microsoft.com/office/powerpoint/2010/main" val="2111422922"/>
      </p:ext>
    </p:extLst>
  </p:cSld>
  <p:clrMap bg1="dk2" tx1="lt1" bg2="dk1" tx2="lt2" accent1="accent1" accent2="accent2" accent3="accent3" accent4="accent4" accent5="accent5" accent6="accent6" hlink="hlink" folHlink="folHlink"/>
  <p:sldLayoutIdLst>
    <p:sldLayoutId id="2147483997" r:id="rId1"/>
    <p:sldLayoutId id="2147483998" r:id="rId2"/>
    <p:sldLayoutId id="2147483999" r:id="rId3"/>
    <p:sldLayoutId id="2147484000" r:id="rId4"/>
    <p:sldLayoutId id="2147484001" r:id="rId5"/>
    <p:sldLayoutId id="2147484002" r:id="rId6"/>
    <p:sldLayoutId id="2147484003" r:id="rId7"/>
    <p:sldLayoutId id="2147484004" r:id="rId8"/>
    <p:sldLayoutId id="2147484005" r:id="rId9"/>
    <p:sldLayoutId id="2147484006" r:id="rId10"/>
    <p:sldLayoutId id="2147484007" r:id="rId11"/>
    <p:sldLayoutId id="2147484008" r:id="rId12"/>
    <p:sldLayoutId id="2147484009" r:id="rId13"/>
    <p:sldLayoutId id="2147484010" r:id="rId14"/>
    <p:sldLayoutId id="2147484011" r:id="rId15"/>
    <p:sldLayoutId id="2147484012" r:id="rId16"/>
    <p:sldLayoutId id="2147484013" r:id="rId17"/>
    <p:sldLayoutId id="2147484014" r:id="rId18"/>
    <p:sldLayoutId id="2147484015" r:id="rId19"/>
    <p:sldLayoutId id="2147484016" r:id="rId20"/>
    <p:sldLayoutId id="2147484017" r:id="rId21"/>
    <p:sldLayoutId id="2147484018" r:id="rId22"/>
  </p:sldLayoutIdLst>
  <p:hf hdr="0"/>
  <p:txStyles>
    <p:titleStyle>
      <a:lvl1pPr algn="l" rtl="0" fontAlgn="base">
        <a:spcBef>
          <a:spcPct val="0"/>
        </a:spcBef>
        <a:spcAft>
          <a:spcPct val="0"/>
        </a:spcAft>
        <a:defRPr sz="3300">
          <a:solidFill>
            <a:schemeClr val="bg1"/>
          </a:solidFill>
          <a:latin typeface="+mj-lt"/>
          <a:ea typeface="+mj-ea"/>
          <a:cs typeface="+mj-cs"/>
        </a:defRPr>
      </a:lvl1pPr>
      <a:lvl2pPr algn="l" rtl="0" fontAlgn="base">
        <a:spcBef>
          <a:spcPct val="0"/>
        </a:spcBef>
        <a:spcAft>
          <a:spcPct val="0"/>
        </a:spcAft>
        <a:defRPr sz="3300">
          <a:solidFill>
            <a:schemeClr val="bg1"/>
          </a:solidFill>
          <a:latin typeface="Georgia" pitchFamily="18" charset="0"/>
        </a:defRPr>
      </a:lvl2pPr>
      <a:lvl3pPr algn="l" rtl="0" fontAlgn="base">
        <a:spcBef>
          <a:spcPct val="0"/>
        </a:spcBef>
        <a:spcAft>
          <a:spcPct val="0"/>
        </a:spcAft>
        <a:defRPr sz="3300">
          <a:solidFill>
            <a:schemeClr val="bg1"/>
          </a:solidFill>
          <a:latin typeface="Georgia" pitchFamily="18" charset="0"/>
        </a:defRPr>
      </a:lvl3pPr>
      <a:lvl4pPr algn="l" rtl="0" fontAlgn="base">
        <a:spcBef>
          <a:spcPct val="0"/>
        </a:spcBef>
        <a:spcAft>
          <a:spcPct val="0"/>
        </a:spcAft>
        <a:defRPr sz="3300">
          <a:solidFill>
            <a:schemeClr val="bg1"/>
          </a:solidFill>
          <a:latin typeface="Georgia" pitchFamily="18" charset="0"/>
        </a:defRPr>
      </a:lvl4pPr>
      <a:lvl5pPr algn="l" rtl="0" fontAlgn="base">
        <a:spcBef>
          <a:spcPct val="0"/>
        </a:spcBef>
        <a:spcAft>
          <a:spcPct val="0"/>
        </a:spcAft>
        <a:defRPr sz="3300">
          <a:solidFill>
            <a:schemeClr val="bg1"/>
          </a:solidFill>
          <a:latin typeface="Georgia" pitchFamily="18" charset="0"/>
        </a:defRPr>
      </a:lvl5pPr>
      <a:lvl6pPr marL="457200" algn="l" rtl="0" fontAlgn="base">
        <a:spcBef>
          <a:spcPct val="0"/>
        </a:spcBef>
        <a:spcAft>
          <a:spcPct val="0"/>
        </a:spcAft>
        <a:defRPr sz="3300">
          <a:solidFill>
            <a:schemeClr val="bg1"/>
          </a:solidFill>
          <a:latin typeface="Georgia" pitchFamily="18" charset="0"/>
        </a:defRPr>
      </a:lvl6pPr>
      <a:lvl7pPr marL="914400" algn="l" rtl="0" fontAlgn="base">
        <a:spcBef>
          <a:spcPct val="0"/>
        </a:spcBef>
        <a:spcAft>
          <a:spcPct val="0"/>
        </a:spcAft>
        <a:defRPr sz="3300">
          <a:solidFill>
            <a:schemeClr val="bg1"/>
          </a:solidFill>
          <a:latin typeface="Georgia" pitchFamily="18" charset="0"/>
        </a:defRPr>
      </a:lvl7pPr>
      <a:lvl8pPr marL="1371600" algn="l" rtl="0" fontAlgn="base">
        <a:spcBef>
          <a:spcPct val="0"/>
        </a:spcBef>
        <a:spcAft>
          <a:spcPct val="0"/>
        </a:spcAft>
        <a:defRPr sz="3300">
          <a:solidFill>
            <a:schemeClr val="bg1"/>
          </a:solidFill>
          <a:latin typeface="Georgia" pitchFamily="18" charset="0"/>
        </a:defRPr>
      </a:lvl8pPr>
      <a:lvl9pPr marL="1828800" algn="l" rtl="0" fontAlgn="base">
        <a:spcBef>
          <a:spcPct val="0"/>
        </a:spcBef>
        <a:spcAft>
          <a:spcPct val="0"/>
        </a:spcAft>
        <a:defRPr sz="3300">
          <a:solidFill>
            <a:schemeClr val="bg1"/>
          </a:solidFill>
          <a:latin typeface="Georgia" pitchFamily="18" charset="0"/>
        </a:defRPr>
      </a:lvl9pPr>
    </p:titleStyle>
    <p:bodyStyle>
      <a:lvl1pPr algn="l" rtl="0" fontAlgn="base">
        <a:spcBef>
          <a:spcPct val="40000"/>
        </a:spcBef>
        <a:spcAft>
          <a:spcPct val="0"/>
        </a:spcAft>
        <a:buClr>
          <a:schemeClr val="accent2"/>
        </a:buClr>
        <a:defRPr sz="2200">
          <a:solidFill>
            <a:schemeClr val="accent2"/>
          </a:solidFill>
          <a:latin typeface="+mn-lt"/>
          <a:ea typeface="+mn-ea"/>
          <a:cs typeface="+mn-cs"/>
        </a:defRPr>
      </a:lvl1pPr>
      <a:lvl2pPr marL="1588" indent="3175" algn="l" rtl="0" fontAlgn="base">
        <a:spcBef>
          <a:spcPct val="20000"/>
        </a:spcBef>
        <a:spcAft>
          <a:spcPct val="0"/>
        </a:spcAft>
        <a:buClr>
          <a:schemeClr val="accent2"/>
        </a:buClr>
        <a:buFont typeface="Georgia" pitchFamily="18" charset="0"/>
        <a:defRPr sz="2200">
          <a:solidFill>
            <a:schemeClr val="bg2"/>
          </a:solidFill>
          <a:latin typeface="+mn-lt"/>
        </a:defRPr>
      </a:lvl2pPr>
      <a:lvl3pPr marL="352425" indent="-346075" algn="l" rtl="0" fontAlgn="base">
        <a:spcBef>
          <a:spcPct val="20000"/>
        </a:spcBef>
        <a:spcAft>
          <a:spcPct val="0"/>
        </a:spcAft>
        <a:buClr>
          <a:schemeClr val="accent2"/>
        </a:buClr>
        <a:buFont typeface="Georgia" pitchFamily="18" charset="0"/>
        <a:buChar char="●"/>
        <a:defRPr sz="2200">
          <a:solidFill>
            <a:schemeClr val="bg2"/>
          </a:solidFill>
          <a:latin typeface="+mn-lt"/>
        </a:defRPr>
      </a:lvl3pPr>
      <a:lvl4pPr marL="704850" indent="-350838" algn="l" rtl="0" fontAlgn="base">
        <a:spcBef>
          <a:spcPct val="20000"/>
        </a:spcBef>
        <a:spcAft>
          <a:spcPct val="0"/>
        </a:spcAft>
        <a:buClr>
          <a:schemeClr val="accent2"/>
        </a:buClr>
        <a:buFont typeface="Georgia" pitchFamily="18" charset="0"/>
        <a:buChar char="•"/>
        <a:defRPr sz="2000">
          <a:solidFill>
            <a:schemeClr val="bg2"/>
          </a:solidFill>
          <a:latin typeface="+mn-lt"/>
        </a:defRPr>
      </a:lvl4pPr>
      <a:lvl5pPr marL="1079500" indent="-373063" algn="l" rtl="0" fontAlgn="base">
        <a:spcBef>
          <a:spcPct val="20000"/>
        </a:spcBef>
        <a:spcAft>
          <a:spcPct val="0"/>
        </a:spcAft>
        <a:buClr>
          <a:schemeClr val="accent2"/>
        </a:buClr>
        <a:buFont typeface="Georgia" pitchFamily="18" charset="0"/>
        <a:buChar char="-"/>
        <a:defRPr sz="2000">
          <a:solidFill>
            <a:schemeClr val="bg2"/>
          </a:solidFill>
          <a:latin typeface="+mn-lt"/>
        </a:defRPr>
      </a:lvl5pPr>
      <a:lvl6pPr marL="144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6pPr>
      <a:lvl7pPr marL="180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7pPr>
      <a:lvl8pPr marL="216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8pPr>
      <a:lvl9pPr marL="2520000" indent="-360000" algn="l" rtl="0" fontAlgn="base">
        <a:spcBef>
          <a:spcPct val="20000"/>
        </a:spcBef>
        <a:spcAft>
          <a:spcPct val="0"/>
        </a:spcAft>
        <a:buClr>
          <a:schemeClr val="accent2"/>
        </a:buClr>
        <a:buFont typeface="Georgia" pitchFamily="18" charset="0"/>
        <a:buChar char="-"/>
        <a:defRPr sz="1800">
          <a:solidFill>
            <a:schemeClr val="bg2"/>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47.xml"/><Relationship Id="rId1" Type="http://schemas.openxmlformats.org/officeDocument/2006/relationships/tags" Target="../tags/tag16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2.xml"/></Relationships>
</file>

<file path=ppt/slides/_rels/slide4.xml.rels><?xml version="1.0" encoding="UTF-8" standalone="yes"?>
<Relationships xmlns="http://schemas.openxmlformats.org/package/2006/relationships"><Relationship Id="rId3" Type="http://schemas.openxmlformats.org/officeDocument/2006/relationships/tags" Target="../tags/tag158.xml"/><Relationship Id="rId7" Type="http://schemas.openxmlformats.org/officeDocument/2006/relationships/image" Target="../media/image3.png"/><Relationship Id="rId2" Type="http://schemas.openxmlformats.org/officeDocument/2006/relationships/tags" Target="../tags/tag157.xml"/><Relationship Id="rId1" Type="http://schemas.openxmlformats.org/officeDocument/2006/relationships/tags" Target="../tags/tag156.xml"/><Relationship Id="rId6" Type="http://schemas.openxmlformats.org/officeDocument/2006/relationships/notesSlide" Target="../notesSlides/notesSlide3.xml"/><Relationship Id="rId5" Type="http://schemas.openxmlformats.org/officeDocument/2006/relationships/slideLayout" Target="../slideLayouts/slideLayout77.xml"/><Relationship Id="rId4" Type="http://schemas.openxmlformats.org/officeDocument/2006/relationships/tags" Target="../tags/tag159.xml"/></Relationships>
</file>

<file path=ppt/slides/_rels/slide5.xml.rels><?xml version="1.0" encoding="UTF-8" standalone="yes"?>
<Relationships xmlns="http://schemas.openxmlformats.org/package/2006/relationships"><Relationship Id="rId3" Type="http://schemas.openxmlformats.org/officeDocument/2006/relationships/tags" Target="../tags/tag162.xml"/><Relationship Id="rId2" Type="http://schemas.openxmlformats.org/officeDocument/2006/relationships/tags" Target="../tags/tag161.xml"/><Relationship Id="rId1" Type="http://schemas.openxmlformats.org/officeDocument/2006/relationships/tags" Target="../tags/tag160.xml"/><Relationship Id="rId5" Type="http://schemas.openxmlformats.org/officeDocument/2006/relationships/notesSlide" Target="../notesSlides/notesSlide4.xml"/><Relationship Id="rId4" Type="http://schemas.openxmlformats.org/officeDocument/2006/relationships/slideLayout" Target="../slideLayouts/slideLayout73.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77.xml"/><Relationship Id="rId1" Type="http://schemas.openxmlformats.org/officeDocument/2006/relationships/tags" Target="../tags/tag163.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73.xml"/><Relationship Id="rId1" Type="http://schemas.openxmlformats.org/officeDocument/2006/relationships/tags" Target="../tags/tag164.xml"/><Relationship Id="rId4" Type="http://schemas.openxmlformats.org/officeDocument/2006/relationships/chart" Target="../charts/chart1.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73.xml"/><Relationship Id="rId1" Type="http://schemas.openxmlformats.org/officeDocument/2006/relationships/tags" Target="../tags/tag165.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73.xml"/><Relationship Id="rId1" Type="http://schemas.openxmlformats.org/officeDocument/2006/relationships/tags" Target="../tags/tag16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ous-titre 2">
            <a:extLst>
              <a:ext uri="{FF2B5EF4-FFF2-40B4-BE49-F238E27FC236}">
                <a16:creationId xmlns:a16="http://schemas.microsoft.com/office/drawing/2014/main" id="{9C2025A9-8786-4E7A-8BB9-4C64F53DBEA8}"/>
              </a:ext>
            </a:extLst>
          </p:cNvPr>
          <p:cNvSpPr>
            <a:spLocks noGrp="1"/>
          </p:cNvSpPr>
          <p:nvPr>
            <p:ph type="subTitle" idx="4294967295"/>
          </p:nvPr>
        </p:nvSpPr>
        <p:spPr>
          <a:xfrm>
            <a:off x="6294120" y="4337322"/>
            <a:ext cx="2849880" cy="1082187"/>
          </a:xfrm>
          <a:prstGeom prst="rect">
            <a:avLst/>
          </a:prstGeom>
          <a:solidFill>
            <a:schemeClr val="bg1"/>
          </a:solidFill>
        </p:spPr>
        <p:txBody>
          <a:bodyPr/>
          <a:lstStyle/>
          <a:p>
            <a:pPr algn="ctr"/>
            <a:r>
              <a:rPr lang="en-US" sz="2400" dirty="0"/>
              <a:t>James </a:t>
            </a:r>
            <a:r>
              <a:rPr lang="en-US" sz="2400" dirty="0" err="1"/>
              <a:t>Mullock</a:t>
            </a:r>
            <a:br>
              <a:rPr lang="en-US" sz="1600" dirty="0"/>
            </a:br>
            <a:r>
              <a:rPr lang="en-US" sz="1600" dirty="0"/>
              <a:t>Partner Bird &amp; Bird LLP</a:t>
            </a:r>
          </a:p>
        </p:txBody>
      </p:sp>
      <p:sp>
        <p:nvSpPr>
          <p:cNvPr id="2" name="Textfeld 1"/>
          <p:cNvSpPr txBox="1"/>
          <p:nvPr/>
        </p:nvSpPr>
        <p:spPr>
          <a:xfrm>
            <a:off x="899592" y="548680"/>
            <a:ext cx="4392488" cy="1077218"/>
          </a:xfrm>
          <a:prstGeom prst="rect">
            <a:avLst/>
          </a:prstGeom>
          <a:noFill/>
        </p:spPr>
        <p:txBody>
          <a:bodyPr wrap="square" rtlCol="0">
            <a:spAutoFit/>
          </a:bodyPr>
          <a:lstStyle/>
          <a:p>
            <a:pPr lvl="0" algn="ctr"/>
            <a:r>
              <a:rPr lang="en-GB" sz="3200" dirty="0">
                <a:solidFill>
                  <a:schemeClr val="accent5">
                    <a:lumMod val="20000"/>
                    <a:lumOff val="80000"/>
                  </a:schemeClr>
                </a:solidFill>
              </a:rPr>
              <a:t>Brexit: data protection implications</a:t>
            </a:r>
            <a:endParaRPr lang="de-DE" sz="3200" dirty="0">
              <a:solidFill>
                <a:schemeClr val="accent5">
                  <a:lumMod val="20000"/>
                  <a:lumOff val="80000"/>
                </a:schemeClr>
              </a:solidFill>
            </a:endParaRPr>
          </a:p>
        </p:txBody>
      </p:sp>
      <p:grpSp>
        <p:nvGrpSpPr>
          <p:cNvPr id="6" name="Group 38"/>
          <p:cNvGrpSpPr>
            <a:grpSpLocks/>
          </p:cNvGrpSpPr>
          <p:nvPr/>
        </p:nvGrpSpPr>
        <p:grpSpPr bwMode="auto">
          <a:xfrm>
            <a:off x="6968966" y="5661248"/>
            <a:ext cx="1500187" cy="265113"/>
            <a:chOff x="385" y="949"/>
            <a:chExt cx="4036" cy="712"/>
          </a:xfrm>
        </p:grpSpPr>
        <p:sp>
          <p:nvSpPr>
            <p:cNvPr id="7" name="Freeform 39"/>
            <p:cNvSpPr>
              <a:spLocks/>
            </p:cNvSpPr>
            <p:nvPr/>
          </p:nvSpPr>
          <p:spPr bwMode="auto">
            <a:xfrm>
              <a:off x="957" y="1002"/>
              <a:ext cx="128" cy="123"/>
            </a:xfrm>
            <a:custGeom>
              <a:avLst/>
              <a:gdLst>
                <a:gd name="T0" fmla="*/ 65 w 128"/>
                <a:gd name="T1" fmla="*/ 0 h 123"/>
                <a:gd name="T2" fmla="*/ 85 w 128"/>
                <a:gd name="T3" fmla="*/ 3 h 123"/>
                <a:gd name="T4" fmla="*/ 103 w 128"/>
                <a:gd name="T5" fmla="*/ 12 h 123"/>
                <a:gd name="T6" fmla="*/ 116 w 128"/>
                <a:gd name="T7" fmla="*/ 25 h 123"/>
                <a:gd name="T8" fmla="*/ 125 w 128"/>
                <a:gd name="T9" fmla="*/ 43 h 123"/>
                <a:gd name="T10" fmla="*/ 128 w 128"/>
                <a:gd name="T11" fmla="*/ 62 h 123"/>
                <a:gd name="T12" fmla="*/ 125 w 128"/>
                <a:gd name="T13" fmla="*/ 81 h 123"/>
                <a:gd name="T14" fmla="*/ 116 w 128"/>
                <a:gd name="T15" fmla="*/ 98 h 123"/>
                <a:gd name="T16" fmla="*/ 101 w 128"/>
                <a:gd name="T17" fmla="*/ 111 h 123"/>
                <a:gd name="T18" fmla="*/ 84 w 128"/>
                <a:gd name="T19" fmla="*/ 120 h 123"/>
                <a:gd name="T20" fmla="*/ 65 w 128"/>
                <a:gd name="T21" fmla="*/ 123 h 123"/>
                <a:gd name="T22" fmla="*/ 45 w 128"/>
                <a:gd name="T23" fmla="*/ 120 h 123"/>
                <a:gd name="T24" fmla="*/ 27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7 w 128"/>
                <a:gd name="T37" fmla="*/ 12 h 123"/>
                <a:gd name="T38" fmla="*/ 44 w 128"/>
                <a:gd name="T39" fmla="*/ 3 h 123"/>
                <a:gd name="T40" fmla="*/ 65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5" y="0"/>
                  </a:moveTo>
                  <a:lnTo>
                    <a:pt x="85" y="3"/>
                  </a:lnTo>
                  <a:lnTo>
                    <a:pt x="103" y="12"/>
                  </a:lnTo>
                  <a:lnTo>
                    <a:pt x="116" y="25"/>
                  </a:lnTo>
                  <a:lnTo>
                    <a:pt x="125" y="43"/>
                  </a:lnTo>
                  <a:lnTo>
                    <a:pt x="128" y="62"/>
                  </a:lnTo>
                  <a:lnTo>
                    <a:pt x="125" y="81"/>
                  </a:lnTo>
                  <a:lnTo>
                    <a:pt x="116" y="98"/>
                  </a:lnTo>
                  <a:lnTo>
                    <a:pt x="101" y="111"/>
                  </a:lnTo>
                  <a:lnTo>
                    <a:pt x="84" y="120"/>
                  </a:lnTo>
                  <a:lnTo>
                    <a:pt x="65" y="123"/>
                  </a:lnTo>
                  <a:lnTo>
                    <a:pt x="45" y="120"/>
                  </a:lnTo>
                  <a:lnTo>
                    <a:pt x="27" y="111"/>
                  </a:lnTo>
                  <a:lnTo>
                    <a:pt x="13" y="98"/>
                  </a:lnTo>
                  <a:lnTo>
                    <a:pt x="3" y="81"/>
                  </a:lnTo>
                  <a:lnTo>
                    <a:pt x="0" y="62"/>
                  </a:lnTo>
                  <a:lnTo>
                    <a:pt x="3" y="43"/>
                  </a:lnTo>
                  <a:lnTo>
                    <a:pt x="12" y="25"/>
                  </a:lnTo>
                  <a:lnTo>
                    <a:pt x="27" y="12"/>
                  </a:lnTo>
                  <a:lnTo>
                    <a:pt x="44" y="3"/>
                  </a:lnTo>
                  <a:lnTo>
                    <a:pt x="65"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8" name="Freeform 40"/>
            <p:cNvSpPr>
              <a:spLocks/>
            </p:cNvSpPr>
            <p:nvPr/>
          </p:nvSpPr>
          <p:spPr bwMode="auto">
            <a:xfrm>
              <a:off x="3391" y="1002"/>
              <a:ext cx="128" cy="123"/>
            </a:xfrm>
            <a:custGeom>
              <a:avLst/>
              <a:gdLst>
                <a:gd name="T0" fmla="*/ 64 w 128"/>
                <a:gd name="T1" fmla="*/ 0 h 123"/>
                <a:gd name="T2" fmla="*/ 85 w 128"/>
                <a:gd name="T3" fmla="*/ 3 h 123"/>
                <a:gd name="T4" fmla="*/ 102 w 128"/>
                <a:gd name="T5" fmla="*/ 12 h 123"/>
                <a:gd name="T6" fmla="*/ 116 w 128"/>
                <a:gd name="T7" fmla="*/ 25 h 123"/>
                <a:gd name="T8" fmla="*/ 124 w 128"/>
                <a:gd name="T9" fmla="*/ 43 h 123"/>
                <a:gd name="T10" fmla="*/ 128 w 128"/>
                <a:gd name="T11" fmla="*/ 62 h 123"/>
                <a:gd name="T12" fmla="*/ 124 w 128"/>
                <a:gd name="T13" fmla="*/ 81 h 123"/>
                <a:gd name="T14" fmla="*/ 116 w 128"/>
                <a:gd name="T15" fmla="*/ 98 h 123"/>
                <a:gd name="T16" fmla="*/ 101 w 128"/>
                <a:gd name="T17" fmla="*/ 111 h 123"/>
                <a:gd name="T18" fmla="*/ 84 w 128"/>
                <a:gd name="T19" fmla="*/ 120 h 123"/>
                <a:gd name="T20" fmla="*/ 64 w 128"/>
                <a:gd name="T21" fmla="*/ 123 h 123"/>
                <a:gd name="T22" fmla="*/ 45 w 128"/>
                <a:gd name="T23" fmla="*/ 120 h 123"/>
                <a:gd name="T24" fmla="*/ 26 w 128"/>
                <a:gd name="T25" fmla="*/ 111 h 123"/>
                <a:gd name="T26" fmla="*/ 13 w 128"/>
                <a:gd name="T27" fmla="*/ 98 h 123"/>
                <a:gd name="T28" fmla="*/ 3 w 128"/>
                <a:gd name="T29" fmla="*/ 81 h 123"/>
                <a:gd name="T30" fmla="*/ 0 w 128"/>
                <a:gd name="T31" fmla="*/ 62 h 123"/>
                <a:gd name="T32" fmla="*/ 3 w 128"/>
                <a:gd name="T33" fmla="*/ 43 h 123"/>
                <a:gd name="T34" fmla="*/ 12 w 128"/>
                <a:gd name="T35" fmla="*/ 25 h 123"/>
                <a:gd name="T36" fmla="*/ 26 w 128"/>
                <a:gd name="T37" fmla="*/ 12 h 123"/>
                <a:gd name="T38" fmla="*/ 44 w 128"/>
                <a:gd name="T39" fmla="*/ 3 h 123"/>
                <a:gd name="T40" fmla="*/ 64 w 128"/>
                <a:gd name="T4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23">
                  <a:moveTo>
                    <a:pt x="64" y="0"/>
                  </a:moveTo>
                  <a:lnTo>
                    <a:pt x="85" y="3"/>
                  </a:lnTo>
                  <a:lnTo>
                    <a:pt x="102" y="12"/>
                  </a:lnTo>
                  <a:lnTo>
                    <a:pt x="116" y="25"/>
                  </a:lnTo>
                  <a:lnTo>
                    <a:pt x="124" y="43"/>
                  </a:lnTo>
                  <a:lnTo>
                    <a:pt x="128" y="62"/>
                  </a:lnTo>
                  <a:lnTo>
                    <a:pt x="124" y="81"/>
                  </a:lnTo>
                  <a:lnTo>
                    <a:pt x="116" y="98"/>
                  </a:lnTo>
                  <a:lnTo>
                    <a:pt x="101" y="111"/>
                  </a:lnTo>
                  <a:lnTo>
                    <a:pt x="84" y="120"/>
                  </a:lnTo>
                  <a:lnTo>
                    <a:pt x="64" y="123"/>
                  </a:lnTo>
                  <a:lnTo>
                    <a:pt x="45" y="120"/>
                  </a:lnTo>
                  <a:lnTo>
                    <a:pt x="26" y="111"/>
                  </a:lnTo>
                  <a:lnTo>
                    <a:pt x="13" y="98"/>
                  </a:lnTo>
                  <a:lnTo>
                    <a:pt x="3" y="81"/>
                  </a:lnTo>
                  <a:lnTo>
                    <a:pt x="0" y="62"/>
                  </a:lnTo>
                  <a:lnTo>
                    <a:pt x="3" y="43"/>
                  </a:lnTo>
                  <a:lnTo>
                    <a:pt x="12" y="25"/>
                  </a:lnTo>
                  <a:lnTo>
                    <a:pt x="26" y="12"/>
                  </a:lnTo>
                  <a:lnTo>
                    <a:pt x="44" y="3"/>
                  </a:lnTo>
                  <a:lnTo>
                    <a:pt x="6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9" name="Freeform 41"/>
            <p:cNvSpPr>
              <a:spLocks noEditPoints="1"/>
            </p:cNvSpPr>
            <p:nvPr/>
          </p:nvSpPr>
          <p:spPr bwMode="auto">
            <a:xfrm>
              <a:off x="385" y="1026"/>
              <a:ext cx="508" cy="624"/>
            </a:xfrm>
            <a:custGeom>
              <a:avLst/>
              <a:gdLst>
                <a:gd name="T0" fmla="*/ 178 w 508"/>
                <a:gd name="T1" fmla="*/ 511 h 624"/>
                <a:gd name="T2" fmla="*/ 181 w 508"/>
                <a:gd name="T3" fmla="*/ 550 h 624"/>
                <a:gd name="T4" fmla="*/ 197 w 508"/>
                <a:gd name="T5" fmla="*/ 570 h 624"/>
                <a:gd name="T6" fmla="*/ 235 w 508"/>
                <a:gd name="T7" fmla="*/ 577 h 624"/>
                <a:gd name="T8" fmla="*/ 296 w 508"/>
                <a:gd name="T9" fmla="*/ 576 h 624"/>
                <a:gd name="T10" fmla="*/ 345 w 508"/>
                <a:gd name="T11" fmla="*/ 561 h 624"/>
                <a:gd name="T12" fmla="*/ 378 w 508"/>
                <a:gd name="T13" fmla="*/ 532 h 624"/>
                <a:gd name="T14" fmla="*/ 394 w 508"/>
                <a:gd name="T15" fmla="*/ 488 h 624"/>
                <a:gd name="T16" fmla="*/ 394 w 508"/>
                <a:gd name="T17" fmla="*/ 427 h 624"/>
                <a:gd name="T18" fmla="*/ 380 w 508"/>
                <a:gd name="T19" fmla="*/ 375 h 624"/>
                <a:gd name="T20" fmla="*/ 346 w 508"/>
                <a:gd name="T21" fmla="*/ 342 h 624"/>
                <a:gd name="T22" fmla="*/ 295 w 508"/>
                <a:gd name="T23" fmla="*/ 327 h 624"/>
                <a:gd name="T24" fmla="*/ 178 w 508"/>
                <a:gd name="T25" fmla="*/ 325 h 624"/>
                <a:gd name="T26" fmla="*/ 195 w 508"/>
                <a:gd name="T27" fmla="*/ 49 h 624"/>
                <a:gd name="T28" fmla="*/ 178 w 508"/>
                <a:gd name="T29" fmla="*/ 277 h 624"/>
                <a:gd name="T30" fmla="*/ 280 w 508"/>
                <a:gd name="T31" fmla="*/ 275 h 624"/>
                <a:gd name="T32" fmla="*/ 328 w 508"/>
                <a:gd name="T33" fmla="*/ 256 h 624"/>
                <a:gd name="T34" fmla="*/ 359 w 508"/>
                <a:gd name="T35" fmla="*/ 220 h 624"/>
                <a:gd name="T36" fmla="*/ 368 w 508"/>
                <a:gd name="T37" fmla="*/ 167 h 624"/>
                <a:gd name="T38" fmla="*/ 362 w 508"/>
                <a:gd name="T39" fmla="*/ 110 h 624"/>
                <a:gd name="T40" fmla="*/ 342 w 508"/>
                <a:gd name="T41" fmla="*/ 74 h 624"/>
                <a:gd name="T42" fmla="*/ 304 w 508"/>
                <a:gd name="T43" fmla="*/ 54 h 624"/>
                <a:gd name="T44" fmla="*/ 245 w 508"/>
                <a:gd name="T45" fmla="*/ 48 h 624"/>
                <a:gd name="T46" fmla="*/ 0 w 508"/>
                <a:gd name="T47" fmla="*/ 0 h 624"/>
                <a:gd name="T48" fmla="*/ 299 w 508"/>
                <a:gd name="T49" fmla="*/ 3 h 624"/>
                <a:gd name="T50" fmla="*/ 376 w 508"/>
                <a:gd name="T51" fmla="*/ 17 h 624"/>
                <a:gd name="T52" fmla="*/ 431 w 508"/>
                <a:gd name="T53" fmla="*/ 47 h 624"/>
                <a:gd name="T54" fmla="*/ 464 w 508"/>
                <a:gd name="T55" fmla="*/ 91 h 624"/>
                <a:gd name="T56" fmla="*/ 475 w 508"/>
                <a:gd name="T57" fmla="*/ 150 h 624"/>
                <a:gd name="T58" fmla="*/ 464 w 508"/>
                <a:gd name="T59" fmla="*/ 209 h 624"/>
                <a:gd name="T60" fmla="*/ 430 w 508"/>
                <a:gd name="T61" fmla="*/ 254 h 624"/>
                <a:gd name="T62" fmla="*/ 373 w 508"/>
                <a:gd name="T63" fmla="*/ 285 h 624"/>
                <a:gd name="T64" fmla="*/ 376 w 508"/>
                <a:gd name="T65" fmla="*/ 302 h 624"/>
                <a:gd name="T66" fmla="*/ 440 w 508"/>
                <a:gd name="T67" fmla="*/ 325 h 624"/>
                <a:gd name="T68" fmla="*/ 484 w 508"/>
                <a:gd name="T69" fmla="*/ 363 h 624"/>
                <a:gd name="T70" fmla="*/ 506 w 508"/>
                <a:gd name="T71" fmla="*/ 416 h 624"/>
                <a:gd name="T72" fmla="*/ 506 w 508"/>
                <a:gd name="T73" fmla="*/ 479 h 624"/>
                <a:gd name="T74" fmla="*/ 485 w 508"/>
                <a:gd name="T75" fmla="*/ 535 h 624"/>
                <a:gd name="T76" fmla="*/ 446 w 508"/>
                <a:gd name="T77" fmla="*/ 577 h 624"/>
                <a:gd name="T78" fmla="*/ 389 w 508"/>
                <a:gd name="T79" fmla="*/ 607 h 624"/>
                <a:gd name="T80" fmla="*/ 316 w 508"/>
                <a:gd name="T81" fmla="*/ 622 h 624"/>
                <a:gd name="T82" fmla="*/ 0 w 508"/>
                <a:gd name="T83" fmla="*/ 624 h 624"/>
                <a:gd name="T84" fmla="*/ 48 w 508"/>
                <a:gd name="T85" fmla="*/ 577 h 624"/>
                <a:gd name="T86" fmla="*/ 66 w 508"/>
                <a:gd name="T87" fmla="*/ 570 h 624"/>
                <a:gd name="T88" fmla="*/ 72 w 508"/>
                <a:gd name="T89" fmla="*/ 548 h 624"/>
                <a:gd name="T90" fmla="*/ 69 w 508"/>
                <a:gd name="T91" fmla="*/ 57 h 624"/>
                <a:gd name="T92" fmla="*/ 48 w 508"/>
                <a:gd name="T93" fmla="*/ 48 h 624"/>
                <a:gd name="T94" fmla="*/ 0 w 508"/>
                <a:gd name="T95" fmla="*/ 0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8" h="624">
                  <a:moveTo>
                    <a:pt x="178" y="325"/>
                  </a:moveTo>
                  <a:lnTo>
                    <a:pt x="178" y="511"/>
                  </a:lnTo>
                  <a:lnTo>
                    <a:pt x="179" y="533"/>
                  </a:lnTo>
                  <a:lnTo>
                    <a:pt x="181" y="550"/>
                  </a:lnTo>
                  <a:lnTo>
                    <a:pt x="187" y="563"/>
                  </a:lnTo>
                  <a:lnTo>
                    <a:pt x="197" y="570"/>
                  </a:lnTo>
                  <a:lnTo>
                    <a:pt x="213" y="575"/>
                  </a:lnTo>
                  <a:lnTo>
                    <a:pt x="235" y="577"/>
                  </a:lnTo>
                  <a:lnTo>
                    <a:pt x="266" y="577"/>
                  </a:lnTo>
                  <a:lnTo>
                    <a:pt x="296" y="576"/>
                  </a:lnTo>
                  <a:lnTo>
                    <a:pt x="323" y="570"/>
                  </a:lnTo>
                  <a:lnTo>
                    <a:pt x="345" y="561"/>
                  </a:lnTo>
                  <a:lnTo>
                    <a:pt x="364" y="548"/>
                  </a:lnTo>
                  <a:lnTo>
                    <a:pt x="378" y="532"/>
                  </a:lnTo>
                  <a:lnTo>
                    <a:pt x="388" y="511"/>
                  </a:lnTo>
                  <a:lnTo>
                    <a:pt x="394" y="488"/>
                  </a:lnTo>
                  <a:lnTo>
                    <a:pt x="397" y="460"/>
                  </a:lnTo>
                  <a:lnTo>
                    <a:pt x="394" y="427"/>
                  </a:lnTo>
                  <a:lnTo>
                    <a:pt x="389" y="398"/>
                  </a:lnTo>
                  <a:lnTo>
                    <a:pt x="380" y="375"/>
                  </a:lnTo>
                  <a:lnTo>
                    <a:pt x="365" y="357"/>
                  </a:lnTo>
                  <a:lnTo>
                    <a:pt x="346" y="342"/>
                  </a:lnTo>
                  <a:lnTo>
                    <a:pt x="323" y="332"/>
                  </a:lnTo>
                  <a:lnTo>
                    <a:pt x="295" y="327"/>
                  </a:lnTo>
                  <a:lnTo>
                    <a:pt x="262" y="325"/>
                  </a:lnTo>
                  <a:lnTo>
                    <a:pt x="178" y="325"/>
                  </a:lnTo>
                  <a:close/>
                  <a:moveTo>
                    <a:pt x="218" y="48"/>
                  </a:moveTo>
                  <a:lnTo>
                    <a:pt x="195" y="49"/>
                  </a:lnTo>
                  <a:lnTo>
                    <a:pt x="178" y="52"/>
                  </a:lnTo>
                  <a:lnTo>
                    <a:pt x="178" y="277"/>
                  </a:lnTo>
                  <a:lnTo>
                    <a:pt x="250" y="277"/>
                  </a:lnTo>
                  <a:lnTo>
                    <a:pt x="280" y="275"/>
                  </a:lnTo>
                  <a:lnTo>
                    <a:pt x="306" y="267"/>
                  </a:lnTo>
                  <a:lnTo>
                    <a:pt x="328" y="256"/>
                  </a:lnTo>
                  <a:lnTo>
                    <a:pt x="345" y="239"/>
                  </a:lnTo>
                  <a:lnTo>
                    <a:pt x="359" y="220"/>
                  </a:lnTo>
                  <a:lnTo>
                    <a:pt x="366" y="195"/>
                  </a:lnTo>
                  <a:lnTo>
                    <a:pt x="368" y="167"/>
                  </a:lnTo>
                  <a:lnTo>
                    <a:pt x="367" y="136"/>
                  </a:lnTo>
                  <a:lnTo>
                    <a:pt x="362" y="110"/>
                  </a:lnTo>
                  <a:lnTo>
                    <a:pt x="354" y="90"/>
                  </a:lnTo>
                  <a:lnTo>
                    <a:pt x="342" y="74"/>
                  </a:lnTo>
                  <a:lnTo>
                    <a:pt x="324" y="61"/>
                  </a:lnTo>
                  <a:lnTo>
                    <a:pt x="304" y="54"/>
                  </a:lnTo>
                  <a:lnTo>
                    <a:pt x="277" y="49"/>
                  </a:lnTo>
                  <a:lnTo>
                    <a:pt x="245" y="48"/>
                  </a:lnTo>
                  <a:lnTo>
                    <a:pt x="218" y="48"/>
                  </a:lnTo>
                  <a:close/>
                  <a:moveTo>
                    <a:pt x="0" y="0"/>
                  </a:moveTo>
                  <a:lnTo>
                    <a:pt x="252" y="0"/>
                  </a:lnTo>
                  <a:lnTo>
                    <a:pt x="299" y="3"/>
                  </a:lnTo>
                  <a:lnTo>
                    <a:pt x="340" y="8"/>
                  </a:lnTo>
                  <a:lnTo>
                    <a:pt x="376" y="17"/>
                  </a:lnTo>
                  <a:lnTo>
                    <a:pt x="406" y="30"/>
                  </a:lnTo>
                  <a:lnTo>
                    <a:pt x="431" y="47"/>
                  </a:lnTo>
                  <a:lnTo>
                    <a:pt x="451" y="66"/>
                  </a:lnTo>
                  <a:lnTo>
                    <a:pt x="464" y="91"/>
                  </a:lnTo>
                  <a:lnTo>
                    <a:pt x="473" y="118"/>
                  </a:lnTo>
                  <a:lnTo>
                    <a:pt x="475" y="150"/>
                  </a:lnTo>
                  <a:lnTo>
                    <a:pt x="473" y="182"/>
                  </a:lnTo>
                  <a:lnTo>
                    <a:pt x="464" y="209"/>
                  </a:lnTo>
                  <a:lnTo>
                    <a:pt x="449" y="233"/>
                  </a:lnTo>
                  <a:lnTo>
                    <a:pt x="430" y="254"/>
                  </a:lnTo>
                  <a:lnTo>
                    <a:pt x="404" y="271"/>
                  </a:lnTo>
                  <a:lnTo>
                    <a:pt x="373" y="285"/>
                  </a:lnTo>
                  <a:lnTo>
                    <a:pt x="335" y="294"/>
                  </a:lnTo>
                  <a:lnTo>
                    <a:pt x="376" y="302"/>
                  </a:lnTo>
                  <a:lnTo>
                    <a:pt x="410" y="311"/>
                  </a:lnTo>
                  <a:lnTo>
                    <a:pt x="440" y="325"/>
                  </a:lnTo>
                  <a:lnTo>
                    <a:pt x="464" y="342"/>
                  </a:lnTo>
                  <a:lnTo>
                    <a:pt x="484" y="363"/>
                  </a:lnTo>
                  <a:lnTo>
                    <a:pt x="497" y="387"/>
                  </a:lnTo>
                  <a:lnTo>
                    <a:pt x="506" y="416"/>
                  </a:lnTo>
                  <a:lnTo>
                    <a:pt x="508" y="448"/>
                  </a:lnTo>
                  <a:lnTo>
                    <a:pt x="506" y="479"/>
                  </a:lnTo>
                  <a:lnTo>
                    <a:pt x="498" y="509"/>
                  </a:lnTo>
                  <a:lnTo>
                    <a:pt x="485" y="535"/>
                  </a:lnTo>
                  <a:lnTo>
                    <a:pt x="468" y="558"/>
                  </a:lnTo>
                  <a:lnTo>
                    <a:pt x="446" y="577"/>
                  </a:lnTo>
                  <a:lnTo>
                    <a:pt x="420" y="593"/>
                  </a:lnTo>
                  <a:lnTo>
                    <a:pt x="389" y="607"/>
                  </a:lnTo>
                  <a:lnTo>
                    <a:pt x="355" y="617"/>
                  </a:lnTo>
                  <a:lnTo>
                    <a:pt x="316" y="622"/>
                  </a:lnTo>
                  <a:lnTo>
                    <a:pt x="274" y="624"/>
                  </a:lnTo>
                  <a:lnTo>
                    <a:pt x="0" y="624"/>
                  </a:lnTo>
                  <a:lnTo>
                    <a:pt x="0" y="577"/>
                  </a:lnTo>
                  <a:lnTo>
                    <a:pt x="48" y="577"/>
                  </a:lnTo>
                  <a:lnTo>
                    <a:pt x="59" y="576"/>
                  </a:lnTo>
                  <a:lnTo>
                    <a:pt x="66" y="570"/>
                  </a:lnTo>
                  <a:lnTo>
                    <a:pt x="71" y="559"/>
                  </a:lnTo>
                  <a:lnTo>
                    <a:pt x="72" y="548"/>
                  </a:lnTo>
                  <a:lnTo>
                    <a:pt x="72" y="69"/>
                  </a:lnTo>
                  <a:lnTo>
                    <a:pt x="69" y="57"/>
                  </a:lnTo>
                  <a:lnTo>
                    <a:pt x="60" y="50"/>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0" name="Freeform 42"/>
            <p:cNvSpPr>
              <a:spLocks/>
            </p:cNvSpPr>
            <p:nvPr/>
          </p:nvSpPr>
          <p:spPr bwMode="auto">
            <a:xfrm>
              <a:off x="1155" y="1176"/>
              <a:ext cx="347" cy="474"/>
            </a:xfrm>
            <a:custGeom>
              <a:avLst/>
              <a:gdLst>
                <a:gd name="T0" fmla="*/ 306 w 347"/>
                <a:gd name="T1" fmla="*/ 2 h 474"/>
                <a:gd name="T2" fmla="*/ 335 w 347"/>
                <a:gd name="T3" fmla="*/ 22 h 474"/>
                <a:gd name="T4" fmla="*/ 347 w 347"/>
                <a:gd name="T5" fmla="*/ 57 h 474"/>
                <a:gd name="T6" fmla="*/ 339 w 347"/>
                <a:gd name="T7" fmla="*/ 88 h 474"/>
                <a:gd name="T8" fmla="*/ 320 w 347"/>
                <a:gd name="T9" fmla="*/ 105 h 474"/>
                <a:gd name="T10" fmla="*/ 295 w 347"/>
                <a:gd name="T11" fmla="*/ 111 h 474"/>
                <a:gd name="T12" fmla="*/ 263 w 347"/>
                <a:gd name="T13" fmla="*/ 106 h 474"/>
                <a:gd name="T14" fmla="*/ 246 w 347"/>
                <a:gd name="T15" fmla="*/ 90 h 474"/>
                <a:gd name="T16" fmla="*/ 238 w 347"/>
                <a:gd name="T17" fmla="*/ 74 h 474"/>
                <a:gd name="T18" fmla="*/ 231 w 347"/>
                <a:gd name="T19" fmla="*/ 68 h 474"/>
                <a:gd name="T20" fmla="*/ 224 w 347"/>
                <a:gd name="T21" fmla="*/ 67 h 474"/>
                <a:gd name="T22" fmla="*/ 198 w 347"/>
                <a:gd name="T23" fmla="*/ 76 h 474"/>
                <a:gd name="T24" fmla="*/ 170 w 347"/>
                <a:gd name="T25" fmla="*/ 94 h 474"/>
                <a:gd name="T26" fmla="*/ 159 w 347"/>
                <a:gd name="T27" fmla="*/ 405 h 474"/>
                <a:gd name="T28" fmla="*/ 164 w 347"/>
                <a:gd name="T29" fmla="*/ 426 h 474"/>
                <a:gd name="T30" fmla="*/ 175 w 347"/>
                <a:gd name="T31" fmla="*/ 434 h 474"/>
                <a:gd name="T32" fmla="*/ 227 w 347"/>
                <a:gd name="T33" fmla="*/ 474 h 474"/>
                <a:gd name="T34" fmla="*/ 1 w 347"/>
                <a:gd name="T35" fmla="*/ 434 h 474"/>
                <a:gd name="T36" fmla="*/ 51 w 347"/>
                <a:gd name="T37" fmla="*/ 431 h 474"/>
                <a:gd name="T38" fmla="*/ 60 w 347"/>
                <a:gd name="T39" fmla="*/ 418 h 474"/>
                <a:gd name="T40" fmla="*/ 61 w 347"/>
                <a:gd name="T41" fmla="*/ 402 h 474"/>
                <a:gd name="T42" fmla="*/ 62 w 347"/>
                <a:gd name="T43" fmla="*/ 112 h 474"/>
                <a:gd name="T44" fmla="*/ 61 w 347"/>
                <a:gd name="T45" fmla="*/ 90 h 474"/>
                <a:gd name="T46" fmla="*/ 49 w 347"/>
                <a:gd name="T47" fmla="*/ 73 h 474"/>
                <a:gd name="T48" fmla="*/ 0 w 347"/>
                <a:gd name="T49" fmla="*/ 72 h 474"/>
                <a:gd name="T50" fmla="*/ 153 w 347"/>
                <a:gd name="T51" fmla="*/ 25 h 474"/>
                <a:gd name="T52" fmla="*/ 158 w 347"/>
                <a:gd name="T53" fmla="*/ 29 h 474"/>
                <a:gd name="T54" fmla="*/ 160 w 347"/>
                <a:gd name="T55" fmla="*/ 35 h 474"/>
                <a:gd name="T56" fmla="*/ 159 w 347"/>
                <a:gd name="T57" fmla="*/ 38 h 474"/>
                <a:gd name="T58" fmla="*/ 180 w 347"/>
                <a:gd name="T59" fmla="*/ 38 h 474"/>
                <a:gd name="T60" fmla="*/ 230 w 347"/>
                <a:gd name="T61" fmla="*/ 11 h 474"/>
                <a:gd name="T62" fmla="*/ 284 w 347"/>
                <a:gd name="T6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474">
                  <a:moveTo>
                    <a:pt x="284" y="0"/>
                  </a:moveTo>
                  <a:lnTo>
                    <a:pt x="306" y="2"/>
                  </a:lnTo>
                  <a:lnTo>
                    <a:pt x="323" y="10"/>
                  </a:lnTo>
                  <a:lnTo>
                    <a:pt x="335" y="22"/>
                  </a:lnTo>
                  <a:lnTo>
                    <a:pt x="344" y="38"/>
                  </a:lnTo>
                  <a:lnTo>
                    <a:pt x="347" y="57"/>
                  </a:lnTo>
                  <a:lnTo>
                    <a:pt x="344" y="74"/>
                  </a:lnTo>
                  <a:lnTo>
                    <a:pt x="339" y="88"/>
                  </a:lnTo>
                  <a:lnTo>
                    <a:pt x="331" y="98"/>
                  </a:lnTo>
                  <a:lnTo>
                    <a:pt x="320" y="105"/>
                  </a:lnTo>
                  <a:lnTo>
                    <a:pt x="307" y="110"/>
                  </a:lnTo>
                  <a:lnTo>
                    <a:pt x="295" y="111"/>
                  </a:lnTo>
                  <a:lnTo>
                    <a:pt x="277" y="110"/>
                  </a:lnTo>
                  <a:lnTo>
                    <a:pt x="263" y="106"/>
                  </a:lnTo>
                  <a:lnTo>
                    <a:pt x="253" y="99"/>
                  </a:lnTo>
                  <a:lnTo>
                    <a:pt x="246" y="90"/>
                  </a:lnTo>
                  <a:lnTo>
                    <a:pt x="240" y="79"/>
                  </a:lnTo>
                  <a:lnTo>
                    <a:pt x="238" y="74"/>
                  </a:lnTo>
                  <a:lnTo>
                    <a:pt x="235" y="71"/>
                  </a:lnTo>
                  <a:lnTo>
                    <a:pt x="231" y="68"/>
                  </a:lnTo>
                  <a:lnTo>
                    <a:pt x="228" y="67"/>
                  </a:lnTo>
                  <a:lnTo>
                    <a:pt x="224" y="67"/>
                  </a:lnTo>
                  <a:lnTo>
                    <a:pt x="213" y="70"/>
                  </a:lnTo>
                  <a:lnTo>
                    <a:pt x="198" y="76"/>
                  </a:lnTo>
                  <a:lnTo>
                    <a:pt x="185" y="83"/>
                  </a:lnTo>
                  <a:lnTo>
                    <a:pt x="170" y="94"/>
                  </a:lnTo>
                  <a:lnTo>
                    <a:pt x="159" y="104"/>
                  </a:lnTo>
                  <a:lnTo>
                    <a:pt x="159" y="405"/>
                  </a:lnTo>
                  <a:lnTo>
                    <a:pt x="160" y="418"/>
                  </a:lnTo>
                  <a:lnTo>
                    <a:pt x="164" y="426"/>
                  </a:lnTo>
                  <a:lnTo>
                    <a:pt x="169" y="431"/>
                  </a:lnTo>
                  <a:lnTo>
                    <a:pt x="175" y="434"/>
                  </a:lnTo>
                  <a:lnTo>
                    <a:pt x="227" y="434"/>
                  </a:lnTo>
                  <a:lnTo>
                    <a:pt x="227" y="474"/>
                  </a:lnTo>
                  <a:lnTo>
                    <a:pt x="1" y="474"/>
                  </a:lnTo>
                  <a:lnTo>
                    <a:pt x="1" y="434"/>
                  </a:lnTo>
                  <a:lnTo>
                    <a:pt x="45" y="434"/>
                  </a:lnTo>
                  <a:lnTo>
                    <a:pt x="51" y="431"/>
                  </a:lnTo>
                  <a:lnTo>
                    <a:pt x="56" y="426"/>
                  </a:lnTo>
                  <a:lnTo>
                    <a:pt x="60" y="418"/>
                  </a:lnTo>
                  <a:lnTo>
                    <a:pt x="61" y="404"/>
                  </a:lnTo>
                  <a:lnTo>
                    <a:pt x="61" y="402"/>
                  </a:lnTo>
                  <a:lnTo>
                    <a:pt x="62" y="397"/>
                  </a:lnTo>
                  <a:lnTo>
                    <a:pt x="62" y="112"/>
                  </a:lnTo>
                  <a:lnTo>
                    <a:pt x="61" y="100"/>
                  </a:lnTo>
                  <a:lnTo>
                    <a:pt x="61" y="90"/>
                  </a:lnTo>
                  <a:lnTo>
                    <a:pt x="56" y="79"/>
                  </a:lnTo>
                  <a:lnTo>
                    <a:pt x="49" y="73"/>
                  </a:lnTo>
                  <a:lnTo>
                    <a:pt x="38" y="72"/>
                  </a:lnTo>
                  <a:lnTo>
                    <a:pt x="0" y="72"/>
                  </a:lnTo>
                  <a:lnTo>
                    <a:pt x="0" y="25"/>
                  </a:lnTo>
                  <a:lnTo>
                    <a:pt x="153" y="25"/>
                  </a:lnTo>
                  <a:lnTo>
                    <a:pt x="156"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1" name="Freeform 43"/>
            <p:cNvSpPr>
              <a:spLocks/>
            </p:cNvSpPr>
            <p:nvPr/>
          </p:nvSpPr>
          <p:spPr bwMode="auto">
            <a:xfrm>
              <a:off x="911" y="1201"/>
              <a:ext cx="226" cy="449"/>
            </a:xfrm>
            <a:custGeom>
              <a:avLst/>
              <a:gdLst>
                <a:gd name="T0" fmla="*/ 0 w 226"/>
                <a:gd name="T1" fmla="*/ 0 h 449"/>
                <a:gd name="T2" fmla="*/ 163 w 226"/>
                <a:gd name="T3" fmla="*/ 0 h 449"/>
                <a:gd name="T4" fmla="*/ 166 w 226"/>
                <a:gd name="T5" fmla="*/ 2 h 449"/>
                <a:gd name="T6" fmla="*/ 167 w 226"/>
                <a:gd name="T7" fmla="*/ 3 h 449"/>
                <a:gd name="T8" fmla="*/ 168 w 226"/>
                <a:gd name="T9" fmla="*/ 5 h 449"/>
                <a:gd name="T10" fmla="*/ 168 w 226"/>
                <a:gd name="T11" fmla="*/ 15 h 449"/>
                <a:gd name="T12" fmla="*/ 167 w 226"/>
                <a:gd name="T13" fmla="*/ 24 h 449"/>
                <a:gd name="T14" fmla="*/ 167 w 226"/>
                <a:gd name="T15" fmla="*/ 40 h 449"/>
                <a:gd name="T16" fmla="*/ 166 w 226"/>
                <a:gd name="T17" fmla="*/ 62 h 449"/>
                <a:gd name="T18" fmla="*/ 166 w 226"/>
                <a:gd name="T19" fmla="*/ 380 h 449"/>
                <a:gd name="T20" fmla="*/ 167 w 226"/>
                <a:gd name="T21" fmla="*/ 393 h 449"/>
                <a:gd name="T22" fmla="*/ 171 w 226"/>
                <a:gd name="T23" fmla="*/ 401 h 449"/>
                <a:gd name="T24" fmla="*/ 175 w 226"/>
                <a:gd name="T25" fmla="*/ 406 h 449"/>
                <a:gd name="T26" fmla="*/ 183 w 226"/>
                <a:gd name="T27" fmla="*/ 409 h 449"/>
                <a:gd name="T28" fmla="*/ 226 w 226"/>
                <a:gd name="T29" fmla="*/ 409 h 449"/>
                <a:gd name="T30" fmla="*/ 226 w 226"/>
                <a:gd name="T31" fmla="*/ 449 h 449"/>
                <a:gd name="T32" fmla="*/ 9 w 226"/>
                <a:gd name="T33" fmla="*/ 449 h 449"/>
                <a:gd name="T34" fmla="*/ 9 w 226"/>
                <a:gd name="T35" fmla="*/ 409 h 449"/>
                <a:gd name="T36" fmla="*/ 46 w 226"/>
                <a:gd name="T37" fmla="*/ 409 h 449"/>
                <a:gd name="T38" fmla="*/ 57 w 226"/>
                <a:gd name="T39" fmla="*/ 406 h 449"/>
                <a:gd name="T40" fmla="*/ 64 w 226"/>
                <a:gd name="T41" fmla="*/ 400 h 449"/>
                <a:gd name="T42" fmla="*/ 68 w 226"/>
                <a:gd name="T43" fmla="*/ 389 h 449"/>
                <a:gd name="T44" fmla="*/ 68 w 226"/>
                <a:gd name="T45" fmla="*/ 388 h 449"/>
                <a:gd name="T46" fmla="*/ 69 w 226"/>
                <a:gd name="T47" fmla="*/ 385 h 449"/>
                <a:gd name="T48" fmla="*/ 69 w 226"/>
                <a:gd name="T49" fmla="*/ 72 h 449"/>
                <a:gd name="T50" fmla="*/ 68 w 226"/>
                <a:gd name="T51" fmla="*/ 59 h 449"/>
                <a:gd name="T52" fmla="*/ 68 w 226"/>
                <a:gd name="T53" fmla="*/ 54 h 449"/>
                <a:gd name="T54" fmla="*/ 63 w 226"/>
                <a:gd name="T55" fmla="*/ 47 h 449"/>
                <a:gd name="T56" fmla="*/ 56 w 226"/>
                <a:gd name="T57" fmla="*/ 42 h 449"/>
                <a:gd name="T58" fmla="*/ 46 w 226"/>
                <a:gd name="T59" fmla="*/ 41 h 449"/>
                <a:gd name="T60" fmla="*/ 0 w 226"/>
                <a:gd name="T61" fmla="*/ 40 h 449"/>
                <a:gd name="T62" fmla="*/ 0 w 226"/>
                <a:gd name="T63"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49">
                  <a:moveTo>
                    <a:pt x="0" y="0"/>
                  </a:moveTo>
                  <a:lnTo>
                    <a:pt x="163" y="0"/>
                  </a:lnTo>
                  <a:lnTo>
                    <a:pt x="166" y="2"/>
                  </a:lnTo>
                  <a:lnTo>
                    <a:pt x="167" y="3"/>
                  </a:lnTo>
                  <a:lnTo>
                    <a:pt x="168" y="5"/>
                  </a:lnTo>
                  <a:lnTo>
                    <a:pt x="168" y="15"/>
                  </a:lnTo>
                  <a:lnTo>
                    <a:pt x="167" y="24"/>
                  </a:lnTo>
                  <a:lnTo>
                    <a:pt x="167" y="40"/>
                  </a:lnTo>
                  <a:lnTo>
                    <a:pt x="166" y="62"/>
                  </a:lnTo>
                  <a:lnTo>
                    <a:pt x="166" y="380"/>
                  </a:lnTo>
                  <a:lnTo>
                    <a:pt x="167" y="393"/>
                  </a:lnTo>
                  <a:lnTo>
                    <a:pt x="171" y="401"/>
                  </a:lnTo>
                  <a:lnTo>
                    <a:pt x="175" y="406"/>
                  </a:lnTo>
                  <a:lnTo>
                    <a:pt x="183" y="409"/>
                  </a:lnTo>
                  <a:lnTo>
                    <a:pt x="226" y="409"/>
                  </a:lnTo>
                  <a:lnTo>
                    <a:pt x="226" y="449"/>
                  </a:lnTo>
                  <a:lnTo>
                    <a:pt x="9" y="449"/>
                  </a:lnTo>
                  <a:lnTo>
                    <a:pt x="9" y="409"/>
                  </a:lnTo>
                  <a:lnTo>
                    <a:pt x="46" y="409"/>
                  </a:lnTo>
                  <a:lnTo>
                    <a:pt x="57" y="406"/>
                  </a:lnTo>
                  <a:lnTo>
                    <a:pt x="64" y="400"/>
                  </a:lnTo>
                  <a:lnTo>
                    <a:pt x="68" y="389"/>
                  </a:lnTo>
                  <a:lnTo>
                    <a:pt x="68" y="388"/>
                  </a:lnTo>
                  <a:lnTo>
                    <a:pt x="69" y="385"/>
                  </a:lnTo>
                  <a:lnTo>
                    <a:pt x="69" y="72"/>
                  </a:lnTo>
                  <a:lnTo>
                    <a:pt x="68" y="59"/>
                  </a:lnTo>
                  <a:lnTo>
                    <a:pt x="68" y="54"/>
                  </a:lnTo>
                  <a:lnTo>
                    <a:pt x="63" y="47"/>
                  </a:lnTo>
                  <a:lnTo>
                    <a:pt x="56"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2" name="Freeform 44"/>
            <p:cNvSpPr>
              <a:spLocks noEditPoints="1"/>
            </p:cNvSpPr>
            <p:nvPr/>
          </p:nvSpPr>
          <p:spPr bwMode="auto">
            <a:xfrm>
              <a:off x="2819" y="1026"/>
              <a:ext cx="507" cy="624"/>
            </a:xfrm>
            <a:custGeom>
              <a:avLst/>
              <a:gdLst>
                <a:gd name="T0" fmla="*/ 177 w 507"/>
                <a:gd name="T1" fmla="*/ 511 h 624"/>
                <a:gd name="T2" fmla="*/ 181 w 507"/>
                <a:gd name="T3" fmla="*/ 550 h 624"/>
                <a:gd name="T4" fmla="*/ 197 w 507"/>
                <a:gd name="T5" fmla="*/ 570 h 624"/>
                <a:gd name="T6" fmla="*/ 235 w 507"/>
                <a:gd name="T7" fmla="*/ 577 h 624"/>
                <a:gd name="T8" fmla="*/ 296 w 507"/>
                <a:gd name="T9" fmla="*/ 576 h 624"/>
                <a:gd name="T10" fmla="*/ 345 w 507"/>
                <a:gd name="T11" fmla="*/ 561 h 624"/>
                <a:gd name="T12" fmla="*/ 378 w 507"/>
                <a:gd name="T13" fmla="*/ 532 h 624"/>
                <a:gd name="T14" fmla="*/ 394 w 507"/>
                <a:gd name="T15" fmla="*/ 488 h 624"/>
                <a:gd name="T16" fmla="*/ 394 w 507"/>
                <a:gd name="T17" fmla="*/ 427 h 624"/>
                <a:gd name="T18" fmla="*/ 379 w 507"/>
                <a:gd name="T19" fmla="*/ 375 h 624"/>
                <a:gd name="T20" fmla="*/ 346 w 507"/>
                <a:gd name="T21" fmla="*/ 342 h 624"/>
                <a:gd name="T22" fmla="*/ 295 w 507"/>
                <a:gd name="T23" fmla="*/ 327 h 624"/>
                <a:gd name="T24" fmla="*/ 177 w 507"/>
                <a:gd name="T25" fmla="*/ 325 h 624"/>
                <a:gd name="T26" fmla="*/ 194 w 507"/>
                <a:gd name="T27" fmla="*/ 49 h 624"/>
                <a:gd name="T28" fmla="*/ 177 w 507"/>
                <a:gd name="T29" fmla="*/ 277 h 624"/>
                <a:gd name="T30" fmla="*/ 280 w 507"/>
                <a:gd name="T31" fmla="*/ 275 h 624"/>
                <a:gd name="T32" fmla="*/ 328 w 507"/>
                <a:gd name="T33" fmla="*/ 256 h 624"/>
                <a:gd name="T34" fmla="*/ 358 w 507"/>
                <a:gd name="T35" fmla="*/ 220 h 624"/>
                <a:gd name="T36" fmla="*/ 368 w 507"/>
                <a:gd name="T37" fmla="*/ 167 h 624"/>
                <a:gd name="T38" fmla="*/ 362 w 507"/>
                <a:gd name="T39" fmla="*/ 110 h 624"/>
                <a:gd name="T40" fmla="*/ 341 w 507"/>
                <a:gd name="T41" fmla="*/ 74 h 624"/>
                <a:gd name="T42" fmla="*/ 303 w 507"/>
                <a:gd name="T43" fmla="*/ 54 h 624"/>
                <a:gd name="T44" fmla="*/ 245 w 507"/>
                <a:gd name="T45" fmla="*/ 48 h 624"/>
                <a:gd name="T46" fmla="*/ 0 w 507"/>
                <a:gd name="T47" fmla="*/ 0 h 624"/>
                <a:gd name="T48" fmla="*/ 299 w 507"/>
                <a:gd name="T49" fmla="*/ 3 h 624"/>
                <a:gd name="T50" fmla="*/ 376 w 507"/>
                <a:gd name="T51" fmla="*/ 17 h 624"/>
                <a:gd name="T52" fmla="*/ 431 w 507"/>
                <a:gd name="T53" fmla="*/ 47 h 624"/>
                <a:gd name="T54" fmla="*/ 464 w 507"/>
                <a:gd name="T55" fmla="*/ 91 h 624"/>
                <a:gd name="T56" fmla="*/ 475 w 507"/>
                <a:gd name="T57" fmla="*/ 150 h 624"/>
                <a:gd name="T58" fmla="*/ 464 w 507"/>
                <a:gd name="T59" fmla="*/ 209 h 624"/>
                <a:gd name="T60" fmla="*/ 430 w 507"/>
                <a:gd name="T61" fmla="*/ 254 h 624"/>
                <a:gd name="T62" fmla="*/ 372 w 507"/>
                <a:gd name="T63" fmla="*/ 285 h 624"/>
                <a:gd name="T64" fmla="*/ 376 w 507"/>
                <a:gd name="T65" fmla="*/ 302 h 624"/>
                <a:gd name="T66" fmla="*/ 439 w 507"/>
                <a:gd name="T67" fmla="*/ 325 h 624"/>
                <a:gd name="T68" fmla="*/ 482 w 507"/>
                <a:gd name="T69" fmla="*/ 363 h 624"/>
                <a:gd name="T70" fmla="*/ 504 w 507"/>
                <a:gd name="T71" fmla="*/ 416 h 624"/>
                <a:gd name="T72" fmla="*/ 503 w 507"/>
                <a:gd name="T73" fmla="*/ 483 h 624"/>
                <a:gd name="T74" fmla="*/ 478 w 507"/>
                <a:gd name="T75" fmla="*/ 542 h 624"/>
                <a:gd name="T76" fmla="*/ 431 w 507"/>
                <a:gd name="T77" fmla="*/ 587 h 624"/>
                <a:gd name="T78" fmla="*/ 362 w 507"/>
                <a:gd name="T79" fmla="*/ 614 h 624"/>
                <a:gd name="T80" fmla="*/ 274 w 507"/>
                <a:gd name="T81" fmla="*/ 624 h 624"/>
                <a:gd name="T82" fmla="*/ 0 w 507"/>
                <a:gd name="T83" fmla="*/ 577 h 624"/>
                <a:gd name="T84" fmla="*/ 59 w 507"/>
                <a:gd name="T85" fmla="*/ 576 h 624"/>
                <a:gd name="T86" fmla="*/ 71 w 507"/>
                <a:gd name="T87" fmla="*/ 559 h 624"/>
                <a:gd name="T88" fmla="*/ 72 w 507"/>
                <a:gd name="T89" fmla="*/ 79 h 624"/>
                <a:gd name="T90" fmla="*/ 68 w 507"/>
                <a:gd name="T91" fmla="*/ 59 h 624"/>
                <a:gd name="T92" fmla="*/ 57 w 507"/>
                <a:gd name="T93" fmla="*/ 49 h 624"/>
                <a:gd name="T94" fmla="*/ 0 w 507"/>
                <a:gd name="T95" fmla="*/ 4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7" h="624">
                  <a:moveTo>
                    <a:pt x="177" y="325"/>
                  </a:moveTo>
                  <a:lnTo>
                    <a:pt x="177" y="511"/>
                  </a:lnTo>
                  <a:lnTo>
                    <a:pt x="179" y="533"/>
                  </a:lnTo>
                  <a:lnTo>
                    <a:pt x="181" y="550"/>
                  </a:lnTo>
                  <a:lnTo>
                    <a:pt x="187" y="563"/>
                  </a:lnTo>
                  <a:lnTo>
                    <a:pt x="197" y="570"/>
                  </a:lnTo>
                  <a:lnTo>
                    <a:pt x="213" y="575"/>
                  </a:lnTo>
                  <a:lnTo>
                    <a:pt x="235" y="577"/>
                  </a:lnTo>
                  <a:lnTo>
                    <a:pt x="265" y="577"/>
                  </a:lnTo>
                  <a:lnTo>
                    <a:pt x="296" y="576"/>
                  </a:lnTo>
                  <a:lnTo>
                    <a:pt x="323" y="570"/>
                  </a:lnTo>
                  <a:lnTo>
                    <a:pt x="345" y="561"/>
                  </a:lnTo>
                  <a:lnTo>
                    <a:pt x="365" y="548"/>
                  </a:lnTo>
                  <a:lnTo>
                    <a:pt x="378" y="532"/>
                  </a:lnTo>
                  <a:lnTo>
                    <a:pt x="388" y="511"/>
                  </a:lnTo>
                  <a:lnTo>
                    <a:pt x="394" y="488"/>
                  </a:lnTo>
                  <a:lnTo>
                    <a:pt x="396" y="460"/>
                  </a:lnTo>
                  <a:lnTo>
                    <a:pt x="394" y="427"/>
                  </a:lnTo>
                  <a:lnTo>
                    <a:pt x="389" y="398"/>
                  </a:lnTo>
                  <a:lnTo>
                    <a:pt x="379" y="375"/>
                  </a:lnTo>
                  <a:lnTo>
                    <a:pt x="365" y="357"/>
                  </a:lnTo>
                  <a:lnTo>
                    <a:pt x="346" y="342"/>
                  </a:lnTo>
                  <a:lnTo>
                    <a:pt x="323" y="332"/>
                  </a:lnTo>
                  <a:lnTo>
                    <a:pt x="295" y="327"/>
                  </a:lnTo>
                  <a:lnTo>
                    <a:pt x="262" y="325"/>
                  </a:lnTo>
                  <a:lnTo>
                    <a:pt x="177" y="325"/>
                  </a:lnTo>
                  <a:close/>
                  <a:moveTo>
                    <a:pt x="218" y="48"/>
                  </a:moveTo>
                  <a:lnTo>
                    <a:pt x="194" y="49"/>
                  </a:lnTo>
                  <a:lnTo>
                    <a:pt x="177" y="52"/>
                  </a:lnTo>
                  <a:lnTo>
                    <a:pt x="177" y="277"/>
                  </a:lnTo>
                  <a:lnTo>
                    <a:pt x="250" y="277"/>
                  </a:lnTo>
                  <a:lnTo>
                    <a:pt x="280" y="275"/>
                  </a:lnTo>
                  <a:lnTo>
                    <a:pt x="306" y="267"/>
                  </a:lnTo>
                  <a:lnTo>
                    <a:pt x="328" y="256"/>
                  </a:lnTo>
                  <a:lnTo>
                    <a:pt x="345" y="239"/>
                  </a:lnTo>
                  <a:lnTo>
                    <a:pt x="358" y="220"/>
                  </a:lnTo>
                  <a:lnTo>
                    <a:pt x="366" y="195"/>
                  </a:lnTo>
                  <a:lnTo>
                    <a:pt x="368" y="167"/>
                  </a:lnTo>
                  <a:lnTo>
                    <a:pt x="367" y="136"/>
                  </a:lnTo>
                  <a:lnTo>
                    <a:pt x="362" y="110"/>
                  </a:lnTo>
                  <a:lnTo>
                    <a:pt x="354" y="90"/>
                  </a:lnTo>
                  <a:lnTo>
                    <a:pt x="341" y="74"/>
                  </a:lnTo>
                  <a:lnTo>
                    <a:pt x="324" y="61"/>
                  </a:lnTo>
                  <a:lnTo>
                    <a:pt x="303" y="54"/>
                  </a:lnTo>
                  <a:lnTo>
                    <a:pt x="276" y="49"/>
                  </a:lnTo>
                  <a:lnTo>
                    <a:pt x="245" y="48"/>
                  </a:lnTo>
                  <a:lnTo>
                    <a:pt x="218" y="48"/>
                  </a:lnTo>
                  <a:close/>
                  <a:moveTo>
                    <a:pt x="0" y="0"/>
                  </a:moveTo>
                  <a:lnTo>
                    <a:pt x="252" y="0"/>
                  </a:lnTo>
                  <a:lnTo>
                    <a:pt x="299" y="3"/>
                  </a:lnTo>
                  <a:lnTo>
                    <a:pt x="340" y="8"/>
                  </a:lnTo>
                  <a:lnTo>
                    <a:pt x="376" y="17"/>
                  </a:lnTo>
                  <a:lnTo>
                    <a:pt x="406" y="30"/>
                  </a:lnTo>
                  <a:lnTo>
                    <a:pt x="431" y="47"/>
                  </a:lnTo>
                  <a:lnTo>
                    <a:pt x="450" y="66"/>
                  </a:lnTo>
                  <a:lnTo>
                    <a:pt x="464" y="91"/>
                  </a:lnTo>
                  <a:lnTo>
                    <a:pt x="472" y="118"/>
                  </a:lnTo>
                  <a:lnTo>
                    <a:pt x="475" y="150"/>
                  </a:lnTo>
                  <a:lnTo>
                    <a:pt x="472" y="182"/>
                  </a:lnTo>
                  <a:lnTo>
                    <a:pt x="464" y="209"/>
                  </a:lnTo>
                  <a:lnTo>
                    <a:pt x="449" y="233"/>
                  </a:lnTo>
                  <a:lnTo>
                    <a:pt x="430" y="254"/>
                  </a:lnTo>
                  <a:lnTo>
                    <a:pt x="404" y="271"/>
                  </a:lnTo>
                  <a:lnTo>
                    <a:pt x="372" y="285"/>
                  </a:lnTo>
                  <a:lnTo>
                    <a:pt x="335" y="294"/>
                  </a:lnTo>
                  <a:lnTo>
                    <a:pt x="376" y="302"/>
                  </a:lnTo>
                  <a:lnTo>
                    <a:pt x="410" y="311"/>
                  </a:lnTo>
                  <a:lnTo>
                    <a:pt x="439" y="325"/>
                  </a:lnTo>
                  <a:lnTo>
                    <a:pt x="464" y="342"/>
                  </a:lnTo>
                  <a:lnTo>
                    <a:pt x="482" y="363"/>
                  </a:lnTo>
                  <a:lnTo>
                    <a:pt x="496" y="387"/>
                  </a:lnTo>
                  <a:lnTo>
                    <a:pt x="504" y="416"/>
                  </a:lnTo>
                  <a:lnTo>
                    <a:pt x="507" y="448"/>
                  </a:lnTo>
                  <a:lnTo>
                    <a:pt x="503" y="483"/>
                  </a:lnTo>
                  <a:lnTo>
                    <a:pt x="494" y="514"/>
                  </a:lnTo>
                  <a:lnTo>
                    <a:pt x="478" y="542"/>
                  </a:lnTo>
                  <a:lnTo>
                    <a:pt x="458" y="566"/>
                  </a:lnTo>
                  <a:lnTo>
                    <a:pt x="431" y="587"/>
                  </a:lnTo>
                  <a:lnTo>
                    <a:pt x="399" y="603"/>
                  </a:lnTo>
                  <a:lnTo>
                    <a:pt x="362" y="614"/>
                  </a:lnTo>
                  <a:lnTo>
                    <a:pt x="321" y="622"/>
                  </a:lnTo>
                  <a:lnTo>
                    <a:pt x="274" y="624"/>
                  </a:lnTo>
                  <a:lnTo>
                    <a:pt x="0" y="624"/>
                  </a:lnTo>
                  <a:lnTo>
                    <a:pt x="0" y="577"/>
                  </a:lnTo>
                  <a:lnTo>
                    <a:pt x="48" y="577"/>
                  </a:lnTo>
                  <a:lnTo>
                    <a:pt x="59" y="576"/>
                  </a:lnTo>
                  <a:lnTo>
                    <a:pt x="66" y="570"/>
                  </a:lnTo>
                  <a:lnTo>
                    <a:pt x="71" y="559"/>
                  </a:lnTo>
                  <a:lnTo>
                    <a:pt x="72" y="548"/>
                  </a:lnTo>
                  <a:lnTo>
                    <a:pt x="72" y="79"/>
                  </a:lnTo>
                  <a:lnTo>
                    <a:pt x="71" y="69"/>
                  </a:lnTo>
                  <a:lnTo>
                    <a:pt x="68" y="59"/>
                  </a:lnTo>
                  <a:lnTo>
                    <a:pt x="63" y="53"/>
                  </a:lnTo>
                  <a:lnTo>
                    <a:pt x="57" y="49"/>
                  </a:lnTo>
                  <a:lnTo>
                    <a:pt x="48" y="48"/>
                  </a:lnTo>
                  <a:lnTo>
                    <a:pt x="0" y="48"/>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dirty="0">
                <a:solidFill>
                  <a:srgbClr val="8883AC"/>
                </a:solidFill>
              </a:endParaRPr>
            </a:p>
          </p:txBody>
        </p:sp>
        <p:sp>
          <p:nvSpPr>
            <p:cNvPr id="13" name="Freeform 45"/>
            <p:cNvSpPr>
              <a:spLocks/>
            </p:cNvSpPr>
            <p:nvPr/>
          </p:nvSpPr>
          <p:spPr bwMode="auto">
            <a:xfrm>
              <a:off x="3589" y="1176"/>
              <a:ext cx="346" cy="474"/>
            </a:xfrm>
            <a:custGeom>
              <a:avLst/>
              <a:gdLst>
                <a:gd name="T0" fmla="*/ 284 w 346"/>
                <a:gd name="T1" fmla="*/ 0 h 474"/>
                <a:gd name="T2" fmla="*/ 306 w 346"/>
                <a:gd name="T3" fmla="*/ 2 h 474"/>
                <a:gd name="T4" fmla="*/ 323 w 346"/>
                <a:gd name="T5" fmla="*/ 10 h 474"/>
                <a:gd name="T6" fmla="*/ 335 w 346"/>
                <a:gd name="T7" fmla="*/ 22 h 474"/>
                <a:gd name="T8" fmla="*/ 344 w 346"/>
                <a:gd name="T9" fmla="*/ 38 h 474"/>
                <a:gd name="T10" fmla="*/ 346 w 346"/>
                <a:gd name="T11" fmla="*/ 57 h 474"/>
                <a:gd name="T12" fmla="*/ 344 w 346"/>
                <a:gd name="T13" fmla="*/ 74 h 474"/>
                <a:gd name="T14" fmla="*/ 339 w 346"/>
                <a:gd name="T15" fmla="*/ 88 h 474"/>
                <a:gd name="T16" fmla="*/ 330 w 346"/>
                <a:gd name="T17" fmla="*/ 98 h 474"/>
                <a:gd name="T18" fmla="*/ 319 w 346"/>
                <a:gd name="T19" fmla="*/ 105 h 474"/>
                <a:gd name="T20" fmla="*/ 307 w 346"/>
                <a:gd name="T21" fmla="*/ 110 h 474"/>
                <a:gd name="T22" fmla="*/ 295 w 346"/>
                <a:gd name="T23" fmla="*/ 111 h 474"/>
                <a:gd name="T24" fmla="*/ 277 w 346"/>
                <a:gd name="T25" fmla="*/ 110 h 474"/>
                <a:gd name="T26" fmla="*/ 263 w 346"/>
                <a:gd name="T27" fmla="*/ 106 h 474"/>
                <a:gd name="T28" fmla="*/ 253 w 346"/>
                <a:gd name="T29" fmla="*/ 99 h 474"/>
                <a:gd name="T30" fmla="*/ 246 w 346"/>
                <a:gd name="T31" fmla="*/ 90 h 474"/>
                <a:gd name="T32" fmla="*/ 240 w 346"/>
                <a:gd name="T33" fmla="*/ 79 h 474"/>
                <a:gd name="T34" fmla="*/ 237 w 346"/>
                <a:gd name="T35" fmla="*/ 74 h 474"/>
                <a:gd name="T36" fmla="*/ 235 w 346"/>
                <a:gd name="T37" fmla="*/ 71 h 474"/>
                <a:gd name="T38" fmla="*/ 231 w 346"/>
                <a:gd name="T39" fmla="*/ 68 h 474"/>
                <a:gd name="T40" fmla="*/ 228 w 346"/>
                <a:gd name="T41" fmla="*/ 67 h 474"/>
                <a:gd name="T42" fmla="*/ 224 w 346"/>
                <a:gd name="T43" fmla="*/ 67 h 474"/>
                <a:gd name="T44" fmla="*/ 213 w 346"/>
                <a:gd name="T45" fmla="*/ 70 h 474"/>
                <a:gd name="T46" fmla="*/ 198 w 346"/>
                <a:gd name="T47" fmla="*/ 76 h 474"/>
                <a:gd name="T48" fmla="*/ 183 w 346"/>
                <a:gd name="T49" fmla="*/ 83 h 474"/>
                <a:gd name="T50" fmla="*/ 170 w 346"/>
                <a:gd name="T51" fmla="*/ 94 h 474"/>
                <a:gd name="T52" fmla="*/ 158 w 346"/>
                <a:gd name="T53" fmla="*/ 104 h 474"/>
                <a:gd name="T54" fmla="*/ 158 w 346"/>
                <a:gd name="T55" fmla="*/ 400 h 474"/>
                <a:gd name="T56" fmla="*/ 159 w 346"/>
                <a:gd name="T57" fmla="*/ 405 h 474"/>
                <a:gd name="T58" fmla="*/ 160 w 346"/>
                <a:gd name="T59" fmla="*/ 418 h 474"/>
                <a:gd name="T60" fmla="*/ 164 w 346"/>
                <a:gd name="T61" fmla="*/ 426 h 474"/>
                <a:gd name="T62" fmla="*/ 169 w 346"/>
                <a:gd name="T63" fmla="*/ 431 h 474"/>
                <a:gd name="T64" fmla="*/ 175 w 346"/>
                <a:gd name="T65" fmla="*/ 434 h 474"/>
                <a:gd name="T66" fmla="*/ 226 w 346"/>
                <a:gd name="T67" fmla="*/ 434 h 474"/>
                <a:gd name="T68" fmla="*/ 226 w 346"/>
                <a:gd name="T69" fmla="*/ 474 h 474"/>
                <a:gd name="T70" fmla="*/ 1 w 346"/>
                <a:gd name="T71" fmla="*/ 474 h 474"/>
                <a:gd name="T72" fmla="*/ 1 w 346"/>
                <a:gd name="T73" fmla="*/ 434 h 474"/>
                <a:gd name="T74" fmla="*/ 45 w 346"/>
                <a:gd name="T75" fmla="*/ 434 h 474"/>
                <a:gd name="T76" fmla="*/ 51 w 346"/>
                <a:gd name="T77" fmla="*/ 431 h 474"/>
                <a:gd name="T78" fmla="*/ 56 w 346"/>
                <a:gd name="T79" fmla="*/ 426 h 474"/>
                <a:gd name="T80" fmla="*/ 60 w 346"/>
                <a:gd name="T81" fmla="*/ 418 h 474"/>
                <a:gd name="T82" fmla="*/ 61 w 346"/>
                <a:gd name="T83" fmla="*/ 404 h 474"/>
                <a:gd name="T84" fmla="*/ 61 w 346"/>
                <a:gd name="T85" fmla="*/ 92 h 474"/>
                <a:gd name="T86" fmla="*/ 60 w 346"/>
                <a:gd name="T87" fmla="*/ 90 h 474"/>
                <a:gd name="T88" fmla="*/ 56 w 346"/>
                <a:gd name="T89" fmla="*/ 79 h 474"/>
                <a:gd name="T90" fmla="*/ 49 w 346"/>
                <a:gd name="T91" fmla="*/ 73 h 474"/>
                <a:gd name="T92" fmla="*/ 38 w 346"/>
                <a:gd name="T93" fmla="*/ 72 h 474"/>
                <a:gd name="T94" fmla="*/ 0 w 346"/>
                <a:gd name="T95" fmla="*/ 72 h 474"/>
                <a:gd name="T96" fmla="*/ 0 w 346"/>
                <a:gd name="T97" fmla="*/ 25 h 474"/>
                <a:gd name="T98" fmla="*/ 153 w 346"/>
                <a:gd name="T99" fmla="*/ 25 h 474"/>
                <a:gd name="T100" fmla="*/ 155 w 346"/>
                <a:gd name="T101" fmla="*/ 27 h 474"/>
                <a:gd name="T102" fmla="*/ 158 w 346"/>
                <a:gd name="T103" fmla="*/ 29 h 474"/>
                <a:gd name="T104" fmla="*/ 159 w 346"/>
                <a:gd name="T105" fmla="*/ 32 h 474"/>
                <a:gd name="T106" fmla="*/ 160 w 346"/>
                <a:gd name="T107" fmla="*/ 35 h 474"/>
                <a:gd name="T108" fmla="*/ 160 w 346"/>
                <a:gd name="T109" fmla="*/ 36 h 474"/>
                <a:gd name="T110" fmla="*/ 159 w 346"/>
                <a:gd name="T111" fmla="*/ 38 h 474"/>
                <a:gd name="T112" fmla="*/ 159 w 346"/>
                <a:gd name="T113" fmla="*/ 54 h 474"/>
                <a:gd name="T114" fmla="*/ 180 w 346"/>
                <a:gd name="T115" fmla="*/ 38 h 474"/>
                <a:gd name="T116" fmla="*/ 204 w 346"/>
                <a:gd name="T117" fmla="*/ 23 h 474"/>
                <a:gd name="T118" fmla="*/ 230 w 346"/>
                <a:gd name="T119" fmla="*/ 11 h 474"/>
                <a:gd name="T120" fmla="*/ 257 w 346"/>
                <a:gd name="T121" fmla="*/ 2 h 474"/>
                <a:gd name="T122" fmla="*/ 284 w 346"/>
                <a:gd name="T12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6" h="474">
                  <a:moveTo>
                    <a:pt x="284" y="0"/>
                  </a:moveTo>
                  <a:lnTo>
                    <a:pt x="306" y="2"/>
                  </a:lnTo>
                  <a:lnTo>
                    <a:pt x="323" y="10"/>
                  </a:lnTo>
                  <a:lnTo>
                    <a:pt x="335" y="22"/>
                  </a:lnTo>
                  <a:lnTo>
                    <a:pt x="344" y="38"/>
                  </a:lnTo>
                  <a:lnTo>
                    <a:pt x="346" y="57"/>
                  </a:lnTo>
                  <a:lnTo>
                    <a:pt x="344" y="74"/>
                  </a:lnTo>
                  <a:lnTo>
                    <a:pt x="339" y="88"/>
                  </a:lnTo>
                  <a:lnTo>
                    <a:pt x="330" y="98"/>
                  </a:lnTo>
                  <a:lnTo>
                    <a:pt x="319" y="105"/>
                  </a:lnTo>
                  <a:lnTo>
                    <a:pt x="307" y="110"/>
                  </a:lnTo>
                  <a:lnTo>
                    <a:pt x="295" y="111"/>
                  </a:lnTo>
                  <a:lnTo>
                    <a:pt x="277" y="110"/>
                  </a:lnTo>
                  <a:lnTo>
                    <a:pt x="263" y="106"/>
                  </a:lnTo>
                  <a:lnTo>
                    <a:pt x="253" y="99"/>
                  </a:lnTo>
                  <a:lnTo>
                    <a:pt x="246" y="90"/>
                  </a:lnTo>
                  <a:lnTo>
                    <a:pt x="240" y="79"/>
                  </a:lnTo>
                  <a:lnTo>
                    <a:pt x="237" y="74"/>
                  </a:lnTo>
                  <a:lnTo>
                    <a:pt x="235" y="71"/>
                  </a:lnTo>
                  <a:lnTo>
                    <a:pt x="231" y="68"/>
                  </a:lnTo>
                  <a:lnTo>
                    <a:pt x="228" y="67"/>
                  </a:lnTo>
                  <a:lnTo>
                    <a:pt x="224" y="67"/>
                  </a:lnTo>
                  <a:lnTo>
                    <a:pt x="213" y="70"/>
                  </a:lnTo>
                  <a:lnTo>
                    <a:pt x="198" y="76"/>
                  </a:lnTo>
                  <a:lnTo>
                    <a:pt x="183" y="83"/>
                  </a:lnTo>
                  <a:lnTo>
                    <a:pt x="170" y="94"/>
                  </a:lnTo>
                  <a:lnTo>
                    <a:pt x="158" y="104"/>
                  </a:lnTo>
                  <a:lnTo>
                    <a:pt x="158" y="400"/>
                  </a:lnTo>
                  <a:lnTo>
                    <a:pt x="159" y="405"/>
                  </a:lnTo>
                  <a:lnTo>
                    <a:pt x="160" y="418"/>
                  </a:lnTo>
                  <a:lnTo>
                    <a:pt x="164" y="426"/>
                  </a:lnTo>
                  <a:lnTo>
                    <a:pt x="169" y="431"/>
                  </a:lnTo>
                  <a:lnTo>
                    <a:pt x="175" y="434"/>
                  </a:lnTo>
                  <a:lnTo>
                    <a:pt x="226" y="434"/>
                  </a:lnTo>
                  <a:lnTo>
                    <a:pt x="226" y="474"/>
                  </a:lnTo>
                  <a:lnTo>
                    <a:pt x="1" y="474"/>
                  </a:lnTo>
                  <a:lnTo>
                    <a:pt x="1" y="434"/>
                  </a:lnTo>
                  <a:lnTo>
                    <a:pt x="45" y="434"/>
                  </a:lnTo>
                  <a:lnTo>
                    <a:pt x="51" y="431"/>
                  </a:lnTo>
                  <a:lnTo>
                    <a:pt x="56" y="426"/>
                  </a:lnTo>
                  <a:lnTo>
                    <a:pt x="60" y="418"/>
                  </a:lnTo>
                  <a:lnTo>
                    <a:pt x="61" y="404"/>
                  </a:lnTo>
                  <a:lnTo>
                    <a:pt x="61" y="92"/>
                  </a:lnTo>
                  <a:lnTo>
                    <a:pt x="60" y="90"/>
                  </a:lnTo>
                  <a:lnTo>
                    <a:pt x="56" y="79"/>
                  </a:lnTo>
                  <a:lnTo>
                    <a:pt x="49" y="73"/>
                  </a:lnTo>
                  <a:lnTo>
                    <a:pt x="38" y="72"/>
                  </a:lnTo>
                  <a:lnTo>
                    <a:pt x="0" y="72"/>
                  </a:lnTo>
                  <a:lnTo>
                    <a:pt x="0" y="25"/>
                  </a:lnTo>
                  <a:lnTo>
                    <a:pt x="153" y="25"/>
                  </a:lnTo>
                  <a:lnTo>
                    <a:pt x="155" y="27"/>
                  </a:lnTo>
                  <a:lnTo>
                    <a:pt x="158" y="29"/>
                  </a:lnTo>
                  <a:lnTo>
                    <a:pt x="159" y="32"/>
                  </a:lnTo>
                  <a:lnTo>
                    <a:pt x="160" y="35"/>
                  </a:lnTo>
                  <a:lnTo>
                    <a:pt x="160" y="36"/>
                  </a:lnTo>
                  <a:lnTo>
                    <a:pt x="159" y="38"/>
                  </a:lnTo>
                  <a:lnTo>
                    <a:pt x="159" y="54"/>
                  </a:lnTo>
                  <a:lnTo>
                    <a:pt x="180" y="38"/>
                  </a:lnTo>
                  <a:lnTo>
                    <a:pt x="204" y="23"/>
                  </a:lnTo>
                  <a:lnTo>
                    <a:pt x="230" y="11"/>
                  </a:lnTo>
                  <a:lnTo>
                    <a:pt x="257" y="2"/>
                  </a:lnTo>
                  <a:lnTo>
                    <a:pt x="284"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4" name="Freeform 46"/>
            <p:cNvSpPr>
              <a:spLocks/>
            </p:cNvSpPr>
            <p:nvPr/>
          </p:nvSpPr>
          <p:spPr bwMode="auto">
            <a:xfrm>
              <a:off x="3345" y="1201"/>
              <a:ext cx="225" cy="449"/>
            </a:xfrm>
            <a:custGeom>
              <a:avLst/>
              <a:gdLst>
                <a:gd name="T0" fmla="*/ 0 w 225"/>
                <a:gd name="T1" fmla="*/ 0 h 449"/>
                <a:gd name="T2" fmla="*/ 162 w 225"/>
                <a:gd name="T3" fmla="*/ 0 h 449"/>
                <a:gd name="T4" fmla="*/ 164 w 225"/>
                <a:gd name="T5" fmla="*/ 2 h 449"/>
                <a:gd name="T6" fmla="*/ 165 w 225"/>
                <a:gd name="T7" fmla="*/ 2 h 449"/>
                <a:gd name="T8" fmla="*/ 167 w 225"/>
                <a:gd name="T9" fmla="*/ 3 h 449"/>
                <a:gd name="T10" fmla="*/ 168 w 225"/>
                <a:gd name="T11" fmla="*/ 5 h 449"/>
                <a:gd name="T12" fmla="*/ 168 w 225"/>
                <a:gd name="T13" fmla="*/ 15 h 449"/>
                <a:gd name="T14" fmla="*/ 167 w 225"/>
                <a:gd name="T15" fmla="*/ 24 h 449"/>
                <a:gd name="T16" fmla="*/ 167 w 225"/>
                <a:gd name="T17" fmla="*/ 40 h 449"/>
                <a:gd name="T18" fmla="*/ 165 w 225"/>
                <a:gd name="T19" fmla="*/ 62 h 449"/>
                <a:gd name="T20" fmla="*/ 165 w 225"/>
                <a:gd name="T21" fmla="*/ 380 h 449"/>
                <a:gd name="T22" fmla="*/ 167 w 225"/>
                <a:gd name="T23" fmla="*/ 393 h 449"/>
                <a:gd name="T24" fmla="*/ 170 w 225"/>
                <a:gd name="T25" fmla="*/ 401 h 449"/>
                <a:gd name="T26" fmla="*/ 175 w 225"/>
                <a:gd name="T27" fmla="*/ 406 h 449"/>
                <a:gd name="T28" fmla="*/ 183 w 225"/>
                <a:gd name="T29" fmla="*/ 409 h 449"/>
                <a:gd name="T30" fmla="*/ 225 w 225"/>
                <a:gd name="T31" fmla="*/ 409 h 449"/>
                <a:gd name="T32" fmla="*/ 225 w 225"/>
                <a:gd name="T33" fmla="*/ 449 h 449"/>
                <a:gd name="T34" fmla="*/ 9 w 225"/>
                <a:gd name="T35" fmla="*/ 449 h 449"/>
                <a:gd name="T36" fmla="*/ 9 w 225"/>
                <a:gd name="T37" fmla="*/ 409 h 449"/>
                <a:gd name="T38" fmla="*/ 46 w 225"/>
                <a:gd name="T39" fmla="*/ 409 h 449"/>
                <a:gd name="T40" fmla="*/ 57 w 225"/>
                <a:gd name="T41" fmla="*/ 406 h 449"/>
                <a:gd name="T42" fmla="*/ 64 w 225"/>
                <a:gd name="T43" fmla="*/ 400 h 449"/>
                <a:gd name="T44" fmla="*/ 68 w 225"/>
                <a:gd name="T45" fmla="*/ 389 h 449"/>
                <a:gd name="T46" fmla="*/ 68 w 225"/>
                <a:gd name="T47" fmla="*/ 385 h 449"/>
                <a:gd name="T48" fmla="*/ 69 w 225"/>
                <a:gd name="T49" fmla="*/ 384 h 449"/>
                <a:gd name="T50" fmla="*/ 69 w 225"/>
                <a:gd name="T51" fmla="*/ 70 h 449"/>
                <a:gd name="T52" fmla="*/ 68 w 225"/>
                <a:gd name="T53" fmla="*/ 59 h 449"/>
                <a:gd name="T54" fmla="*/ 68 w 225"/>
                <a:gd name="T55" fmla="*/ 56 h 449"/>
                <a:gd name="T56" fmla="*/ 66 w 225"/>
                <a:gd name="T57" fmla="*/ 54 h 449"/>
                <a:gd name="T58" fmla="*/ 63 w 225"/>
                <a:gd name="T59" fmla="*/ 47 h 449"/>
                <a:gd name="T60" fmla="*/ 55 w 225"/>
                <a:gd name="T61" fmla="*/ 42 h 449"/>
                <a:gd name="T62" fmla="*/ 46 w 225"/>
                <a:gd name="T63" fmla="*/ 41 h 449"/>
                <a:gd name="T64" fmla="*/ 0 w 225"/>
                <a:gd name="T65" fmla="*/ 40 h 449"/>
                <a:gd name="T66" fmla="*/ 0 w 225"/>
                <a:gd name="T6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5" h="449">
                  <a:moveTo>
                    <a:pt x="0" y="0"/>
                  </a:moveTo>
                  <a:lnTo>
                    <a:pt x="162" y="0"/>
                  </a:lnTo>
                  <a:lnTo>
                    <a:pt x="164" y="2"/>
                  </a:lnTo>
                  <a:lnTo>
                    <a:pt x="165" y="2"/>
                  </a:lnTo>
                  <a:lnTo>
                    <a:pt x="167" y="3"/>
                  </a:lnTo>
                  <a:lnTo>
                    <a:pt x="168" y="5"/>
                  </a:lnTo>
                  <a:lnTo>
                    <a:pt x="168" y="15"/>
                  </a:lnTo>
                  <a:lnTo>
                    <a:pt x="167" y="24"/>
                  </a:lnTo>
                  <a:lnTo>
                    <a:pt x="167" y="40"/>
                  </a:lnTo>
                  <a:lnTo>
                    <a:pt x="165" y="62"/>
                  </a:lnTo>
                  <a:lnTo>
                    <a:pt x="165" y="380"/>
                  </a:lnTo>
                  <a:lnTo>
                    <a:pt x="167" y="393"/>
                  </a:lnTo>
                  <a:lnTo>
                    <a:pt x="170" y="401"/>
                  </a:lnTo>
                  <a:lnTo>
                    <a:pt x="175" y="406"/>
                  </a:lnTo>
                  <a:lnTo>
                    <a:pt x="183" y="409"/>
                  </a:lnTo>
                  <a:lnTo>
                    <a:pt x="225" y="409"/>
                  </a:lnTo>
                  <a:lnTo>
                    <a:pt x="225" y="449"/>
                  </a:lnTo>
                  <a:lnTo>
                    <a:pt x="9" y="449"/>
                  </a:lnTo>
                  <a:lnTo>
                    <a:pt x="9" y="409"/>
                  </a:lnTo>
                  <a:lnTo>
                    <a:pt x="46" y="409"/>
                  </a:lnTo>
                  <a:lnTo>
                    <a:pt x="57" y="406"/>
                  </a:lnTo>
                  <a:lnTo>
                    <a:pt x="64" y="400"/>
                  </a:lnTo>
                  <a:lnTo>
                    <a:pt x="68" y="389"/>
                  </a:lnTo>
                  <a:lnTo>
                    <a:pt x="68" y="385"/>
                  </a:lnTo>
                  <a:lnTo>
                    <a:pt x="69" y="384"/>
                  </a:lnTo>
                  <a:lnTo>
                    <a:pt x="69" y="70"/>
                  </a:lnTo>
                  <a:lnTo>
                    <a:pt x="68" y="59"/>
                  </a:lnTo>
                  <a:lnTo>
                    <a:pt x="68" y="56"/>
                  </a:lnTo>
                  <a:lnTo>
                    <a:pt x="66" y="54"/>
                  </a:lnTo>
                  <a:lnTo>
                    <a:pt x="63" y="47"/>
                  </a:lnTo>
                  <a:lnTo>
                    <a:pt x="55" y="42"/>
                  </a:lnTo>
                  <a:lnTo>
                    <a:pt x="46" y="41"/>
                  </a:lnTo>
                  <a:lnTo>
                    <a:pt x="0" y="40"/>
                  </a:lnTo>
                  <a:lnTo>
                    <a:pt x="0"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5" name="Freeform 47"/>
            <p:cNvSpPr>
              <a:spLocks noEditPoints="1"/>
            </p:cNvSpPr>
            <p:nvPr/>
          </p:nvSpPr>
          <p:spPr bwMode="auto">
            <a:xfrm>
              <a:off x="1499" y="962"/>
              <a:ext cx="489" cy="699"/>
            </a:xfrm>
            <a:custGeom>
              <a:avLst/>
              <a:gdLst>
                <a:gd name="T0" fmla="*/ 217 w 489"/>
                <a:gd name="T1" fmla="*/ 268 h 699"/>
                <a:gd name="T2" fmla="*/ 165 w 489"/>
                <a:gd name="T3" fmla="*/ 286 h 699"/>
                <a:gd name="T4" fmla="*/ 130 w 489"/>
                <a:gd name="T5" fmla="*/ 323 h 699"/>
                <a:gd name="T6" fmla="*/ 109 w 489"/>
                <a:gd name="T7" fmla="*/ 380 h 699"/>
                <a:gd name="T8" fmla="*/ 102 w 489"/>
                <a:gd name="T9" fmla="*/ 458 h 699"/>
                <a:gd name="T10" fmla="*/ 109 w 489"/>
                <a:gd name="T11" fmla="*/ 535 h 699"/>
                <a:gd name="T12" fmla="*/ 134 w 489"/>
                <a:gd name="T13" fmla="*/ 589 h 699"/>
                <a:gd name="T14" fmla="*/ 174 w 489"/>
                <a:gd name="T15" fmla="*/ 619 h 699"/>
                <a:gd name="T16" fmla="*/ 231 w 489"/>
                <a:gd name="T17" fmla="*/ 630 h 699"/>
                <a:gd name="T18" fmla="*/ 279 w 489"/>
                <a:gd name="T19" fmla="*/ 624 h 699"/>
                <a:gd name="T20" fmla="*/ 312 w 489"/>
                <a:gd name="T21" fmla="*/ 612 h 699"/>
                <a:gd name="T22" fmla="*/ 329 w 489"/>
                <a:gd name="T23" fmla="*/ 605 h 699"/>
                <a:gd name="T24" fmla="*/ 332 w 489"/>
                <a:gd name="T25" fmla="*/ 297 h 699"/>
                <a:gd name="T26" fmla="*/ 294 w 489"/>
                <a:gd name="T27" fmla="*/ 273 h 699"/>
                <a:gd name="T28" fmla="*/ 249 w 489"/>
                <a:gd name="T29" fmla="*/ 265 h 699"/>
                <a:gd name="T30" fmla="*/ 425 w 489"/>
                <a:gd name="T31" fmla="*/ 0 h 699"/>
                <a:gd name="T32" fmla="*/ 432 w 489"/>
                <a:gd name="T33" fmla="*/ 7 h 699"/>
                <a:gd name="T34" fmla="*/ 431 w 489"/>
                <a:gd name="T35" fmla="*/ 14 h 699"/>
                <a:gd name="T36" fmla="*/ 430 w 489"/>
                <a:gd name="T37" fmla="*/ 30 h 699"/>
                <a:gd name="T38" fmla="*/ 429 w 489"/>
                <a:gd name="T39" fmla="*/ 79 h 699"/>
                <a:gd name="T40" fmla="*/ 430 w 489"/>
                <a:gd name="T41" fmla="*/ 608 h 699"/>
                <a:gd name="T42" fmla="*/ 435 w 489"/>
                <a:gd name="T43" fmla="*/ 632 h 699"/>
                <a:gd name="T44" fmla="*/ 446 w 489"/>
                <a:gd name="T45" fmla="*/ 639 h 699"/>
                <a:gd name="T46" fmla="*/ 474 w 489"/>
                <a:gd name="T47" fmla="*/ 640 h 699"/>
                <a:gd name="T48" fmla="*/ 489 w 489"/>
                <a:gd name="T49" fmla="*/ 687 h 699"/>
                <a:gd name="T50" fmla="*/ 337 w 489"/>
                <a:gd name="T51" fmla="*/ 678 h 699"/>
                <a:gd name="T52" fmla="*/ 313 w 489"/>
                <a:gd name="T53" fmla="*/ 662 h 699"/>
                <a:gd name="T54" fmla="*/ 253 w 489"/>
                <a:gd name="T55" fmla="*/ 688 h 699"/>
                <a:gd name="T56" fmla="*/ 182 w 489"/>
                <a:gd name="T57" fmla="*/ 699 h 699"/>
                <a:gd name="T58" fmla="*/ 140 w 489"/>
                <a:gd name="T59" fmla="*/ 694 h 699"/>
                <a:gd name="T60" fmla="*/ 98 w 489"/>
                <a:gd name="T61" fmla="*/ 676 h 699"/>
                <a:gd name="T62" fmla="*/ 60 w 489"/>
                <a:gd name="T63" fmla="*/ 646 h 699"/>
                <a:gd name="T64" fmla="*/ 28 w 489"/>
                <a:gd name="T65" fmla="*/ 601 h 699"/>
                <a:gd name="T66" fmla="*/ 7 w 489"/>
                <a:gd name="T67" fmla="*/ 540 h 699"/>
                <a:gd name="T68" fmla="*/ 0 w 489"/>
                <a:gd name="T69" fmla="*/ 461 h 699"/>
                <a:gd name="T70" fmla="*/ 9 w 489"/>
                <a:gd name="T71" fmla="*/ 385 h 699"/>
                <a:gd name="T72" fmla="*/ 33 w 489"/>
                <a:gd name="T73" fmla="*/ 325 h 699"/>
                <a:gd name="T74" fmla="*/ 70 w 489"/>
                <a:gd name="T75" fmla="*/ 280 h 699"/>
                <a:gd name="T76" fmla="*/ 116 w 489"/>
                <a:gd name="T77" fmla="*/ 247 h 699"/>
                <a:gd name="T78" fmla="*/ 170 w 489"/>
                <a:gd name="T79" fmla="*/ 226 h 699"/>
                <a:gd name="T80" fmla="*/ 227 w 489"/>
                <a:gd name="T81" fmla="*/ 216 h 699"/>
                <a:gd name="T82" fmla="*/ 282 w 489"/>
                <a:gd name="T83" fmla="*/ 216 h 699"/>
                <a:gd name="T84" fmla="*/ 334 w 489"/>
                <a:gd name="T85" fmla="*/ 224 h 699"/>
                <a:gd name="T86" fmla="*/ 332 w 489"/>
                <a:gd name="T87" fmla="*/ 67 h 699"/>
                <a:gd name="T88" fmla="*/ 324 w 489"/>
                <a:gd name="T89" fmla="*/ 52 h 699"/>
                <a:gd name="T90" fmla="*/ 316 w 489"/>
                <a:gd name="T91" fmla="*/ 48 h 699"/>
                <a:gd name="T92" fmla="*/ 261 w 489"/>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699">
                  <a:moveTo>
                    <a:pt x="249" y="265"/>
                  </a:moveTo>
                  <a:lnTo>
                    <a:pt x="217" y="268"/>
                  </a:lnTo>
                  <a:lnTo>
                    <a:pt x="190" y="274"/>
                  </a:lnTo>
                  <a:lnTo>
                    <a:pt x="165" y="286"/>
                  </a:lnTo>
                  <a:lnTo>
                    <a:pt x="146" y="302"/>
                  </a:lnTo>
                  <a:lnTo>
                    <a:pt x="130" y="323"/>
                  </a:lnTo>
                  <a:lnTo>
                    <a:pt x="118" y="350"/>
                  </a:lnTo>
                  <a:lnTo>
                    <a:pt x="109" y="380"/>
                  </a:lnTo>
                  <a:lnTo>
                    <a:pt x="103" y="416"/>
                  </a:lnTo>
                  <a:lnTo>
                    <a:pt x="102" y="458"/>
                  </a:lnTo>
                  <a:lnTo>
                    <a:pt x="104" y="499"/>
                  </a:lnTo>
                  <a:lnTo>
                    <a:pt x="109" y="535"/>
                  </a:lnTo>
                  <a:lnTo>
                    <a:pt x="120" y="564"/>
                  </a:lnTo>
                  <a:lnTo>
                    <a:pt x="134" y="589"/>
                  </a:lnTo>
                  <a:lnTo>
                    <a:pt x="152" y="607"/>
                  </a:lnTo>
                  <a:lnTo>
                    <a:pt x="174" y="619"/>
                  </a:lnTo>
                  <a:lnTo>
                    <a:pt x="201" y="628"/>
                  </a:lnTo>
                  <a:lnTo>
                    <a:pt x="231" y="630"/>
                  </a:lnTo>
                  <a:lnTo>
                    <a:pt x="257" y="629"/>
                  </a:lnTo>
                  <a:lnTo>
                    <a:pt x="279" y="624"/>
                  </a:lnTo>
                  <a:lnTo>
                    <a:pt x="296" y="618"/>
                  </a:lnTo>
                  <a:lnTo>
                    <a:pt x="312" y="612"/>
                  </a:lnTo>
                  <a:lnTo>
                    <a:pt x="326" y="606"/>
                  </a:lnTo>
                  <a:lnTo>
                    <a:pt x="329" y="605"/>
                  </a:lnTo>
                  <a:lnTo>
                    <a:pt x="332" y="602"/>
                  </a:lnTo>
                  <a:lnTo>
                    <a:pt x="332" y="297"/>
                  </a:lnTo>
                  <a:lnTo>
                    <a:pt x="315" y="282"/>
                  </a:lnTo>
                  <a:lnTo>
                    <a:pt x="294" y="273"/>
                  </a:lnTo>
                  <a:lnTo>
                    <a:pt x="272" y="268"/>
                  </a:lnTo>
                  <a:lnTo>
                    <a:pt x="249" y="265"/>
                  </a:lnTo>
                  <a:close/>
                  <a:moveTo>
                    <a:pt x="261" y="0"/>
                  </a:moveTo>
                  <a:lnTo>
                    <a:pt x="425" y="0"/>
                  </a:lnTo>
                  <a:lnTo>
                    <a:pt x="427" y="2"/>
                  </a:lnTo>
                  <a:lnTo>
                    <a:pt x="432" y="7"/>
                  </a:lnTo>
                  <a:lnTo>
                    <a:pt x="432" y="13"/>
                  </a:lnTo>
                  <a:lnTo>
                    <a:pt x="431" y="14"/>
                  </a:lnTo>
                  <a:lnTo>
                    <a:pt x="431" y="18"/>
                  </a:lnTo>
                  <a:lnTo>
                    <a:pt x="430" y="30"/>
                  </a:lnTo>
                  <a:lnTo>
                    <a:pt x="430" y="51"/>
                  </a:lnTo>
                  <a:lnTo>
                    <a:pt x="429" y="79"/>
                  </a:lnTo>
                  <a:lnTo>
                    <a:pt x="429" y="589"/>
                  </a:lnTo>
                  <a:lnTo>
                    <a:pt x="430" y="608"/>
                  </a:lnTo>
                  <a:lnTo>
                    <a:pt x="431" y="623"/>
                  </a:lnTo>
                  <a:lnTo>
                    <a:pt x="435" y="632"/>
                  </a:lnTo>
                  <a:lnTo>
                    <a:pt x="440" y="637"/>
                  </a:lnTo>
                  <a:lnTo>
                    <a:pt x="446" y="639"/>
                  </a:lnTo>
                  <a:lnTo>
                    <a:pt x="464" y="639"/>
                  </a:lnTo>
                  <a:lnTo>
                    <a:pt x="474" y="640"/>
                  </a:lnTo>
                  <a:lnTo>
                    <a:pt x="489" y="640"/>
                  </a:lnTo>
                  <a:lnTo>
                    <a:pt x="489" y="687"/>
                  </a:lnTo>
                  <a:lnTo>
                    <a:pt x="340" y="687"/>
                  </a:lnTo>
                  <a:lnTo>
                    <a:pt x="337" y="678"/>
                  </a:lnTo>
                  <a:lnTo>
                    <a:pt x="337" y="648"/>
                  </a:lnTo>
                  <a:lnTo>
                    <a:pt x="313" y="662"/>
                  </a:lnTo>
                  <a:lnTo>
                    <a:pt x="285" y="677"/>
                  </a:lnTo>
                  <a:lnTo>
                    <a:pt x="253" y="688"/>
                  </a:lnTo>
                  <a:lnTo>
                    <a:pt x="219" y="697"/>
                  </a:lnTo>
                  <a:lnTo>
                    <a:pt x="182" y="699"/>
                  </a:lnTo>
                  <a:lnTo>
                    <a:pt x="162" y="698"/>
                  </a:lnTo>
                  <a:lnTo>
                    <a:pt x="140" y="694"/>
                  </a:lnTo>
                  <a:lnTo>
                    <a:pt x="119" y="687"/>
                  </a:lnTo>
                  <a:lnTo>
                    <a:pt x="98" y="676"/>
                  </a:lnTo>
                  <a:lnTo>
                    <a:pt x="78" y="662"/>
                  </a:lnTo>
                  <a:lnTo>
                    <a:pt x="60" y="646"/>
                  </a:lnTo>
                  <a:lnTo>
                    <a:pt x="43" y="625"/>
                  </a:lnTo>
                  <a:lnTo>
                    <a:pt x="28" y="601"/>
                  </a:lnTo>
                  <a:lnTo>
                    <a:pt x="17" y="573"/>
                  </a:lnTo>
                  <a:lnTo>
                    <a:pt x="7" y="540"/>
                  </a:lnTo>
                  <a:lnTo>
                    <a:pt x="3" y="503"/>
                  </a:lnTo>
                  <a:lnTo>
                    <a:pt x="0" y="461"/>
                  </a:lnTo>
                  <a:lnTo>
                    <a:pt x="3" y="422"/>
                  </a:lnTo>
                  <a:lnTo>
                    <a:pt x="9" y="385"/>
                  </a:lnTo>
                  <a:lnTo>
                    <a:pt x="20" y="353"/>
                  </a:lnTo>
                  <a:lnTo>
                    <a:pt x="33" y="325"/>
                  </a:lnTo>
                  <a:lnTo>
                    <a:pt x="50" y="301"/>
                  </a:lnTo>
                  <a:lnTo>
                    <a:pt x="70" y="280"/>
                  </a:lnTo>
                  <a:lnTo>
                    <a:pt x="92" y="262"/>
                  </a:lnTo>
                  <a:lnTo>
                    <a:pt x="116" y="247"/>
                  </a:lnTo>
                  <a:lnTo>
                    <a:pt x="142" y="235"/>
                  </a:lnTo>
                  <a:lnTo>
                    <a:pt x="170" y="226"/>
                  </a:lnTo>
                  <a:lnTo>
                    <a:pt x="197" y="220"/>
                  </a:lnTo>
                  <a:lnTo>
                    <a:pt x="227" y="216"/>
                  </a:lnTo>
                  <a:lnTo>
                    <a:pt x="255" y="215"/>
                  </a:lnTo>
                  <a:lnTo>
                    <a:pt x="282" y="216"/>
                  </a:lnTo>
                  <a:lnTo>
                    <a:pt x="304" y="217"/>
                  </a:lnTo>
                  <a:lnTo>
                    <a:pt x="334" y="224"/>
                  </a:lnTo>
                  <a:lnTo>
                    <a:pt x="334" y="80"/>
                  </a:lnTo>
                  <a:lnTo>
                    <a:pt x="332" y="67"/>
                  </a:lnTo>
                  <a:lnTo>
                    <a:pt x="329" y="57"/>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6" name="Freeform 48"/>
            <p:cNvSpPr>
              <a:spLocks noEditPoints="1"/>
            </p:cNvSpPr>
            <p:nvPr/>
          </p:nvSpPr>
          <p:spPr bwMode="auto">
            <a:xfrm>
              <a:off x="3933" y="962"/>
              <a:ext cx="488" cy="699"/>
            </a:xfrm>
            <a:custGeom>
              <a:avLst/>
              <a:gdLst>
                <a:gd name="T0" fmla="*/ 217 w 488"/>
                <a:gd name="T1" fmla="*/ 268 h 699"/>
                <a:gd name="T2" fmla="*/ 165 w 488"/>
                <a:gd name="T3" fmla="*/ 286 h 699"/>
                <a:gd name="T4" fmla="*/ 130 w 488"/>
                <a:gd name="T5" fmla="*/ 323 h 699"/>
                <a:gd name="T6" fmla="*/ 109 w 488"/>
                <a:gd name="T7" fmla="*/ 380 h 699"/>
                <a:gd name="T8" fmla="*/ 101 w 488"/>
                <a:gd name="T9" fmla="*/ 458 h 699"/>
                <a:gd name="T10" fmla="*/ 109 w 488"/>
                <a:gd name="T11" fmla="*/ 535 h 699"/>
                <a:gd name="T12" fmla="*/ 133 w 488"/>
                <a:gd name="T13" fmla="*/ 589 h 699"/>
                <a:gd name="T14" fmla="*/ 174 w 488"/>
                <a:gd name="T15" fmla="*/ 619 h 699"/>
                <a:gd name="T16" fmla="*/ 231 w 488"/>
                <a:gd name="T17" fmla="*/ 630 h 699"/>
                <a:gd name="T18" fmla="*/ 279 w 488"/>
                <a:gd name="T19" fmla="*/ 624 h 699"/>
                <a:gd name="T20" fmla="*/ 312 w 488"/>
                <a:gd name="T21" fmla="*/ 612 h 699"/>
                <a:gd name="T22" fmla="*/ 329 w 488"/>
                <a:gd name="T23" fmla="*/ 605 h 699"/>
                <a:gd name="T24" fmla="*/ 332 w 488"/>
                <a:gd name="T25" fmla="*/ 297 h 699"/>
                <a:gd name="T26" fmla="*/ 294 w 488"/>
                <a:gd name="T27" fmla="*/ 273 h 699"/>
                <a:gd name="T28" fmla="*/ 248 w 488"/>
                <a:gd name="T29" fmla="*/ 265 h 699"/>
                <a:gd name="T30" fmla="*/ 425 w 488"/>
                <a:gd name="T31" fmla="*/ 0 h 699"/>
                <a:gd name="T32" fmla="*/ 430 w 488"/>
                <a:gd name="T33" fmla="*/ 4 h 699"/>
                <a:gd name="T34" fmla="*/ 432 w 488"/>
                <a:gd name="T35" fmla="*/ 10 h 699"/>
                <a:gd name="T36" fmla="*/ 431 w 488"/>
                <a:gd name="T37" fmla="*/ 14 h 699"/>
                <a:gd name="T38" fmla="*/ 430 w 488"/>
                <a:gd name="T39" fmla="*/ 30 h 699"/>
                <a:gd name="T40" fmla="*/ 428 w 488"/>
                <a:gd name="T41" fmla="*/ 79 h 699"/>
                <a:gd name="T42" fmla="*/ 430 w 488"/>
                <a:gd name="T43" fmla="*/ 608 h 699"/>
                <a:gd name="T44" fmla="*/ 434 w 488"/>
                <a:gd name="T45" fmla="*/ 632 h 699"/>
                <a:gd name="T46" fmla="*/ 445 w 488"/>
                <a:gd name="T47" fmla="*/ 639 h 699"/>
                <a:gd name="T48" fmla="*/ 474 w 488"/>
                <a:gd name="T49" fmla="*/ 640 h 699"/>
                <a:gd name="T50" fmla="*/ 488 w 488"/>
                <a:gd name="T51" fmla="*/ 687 h 699"/>
                <a:gd name="T52" fmla="*/ 337 w 488"/>
                <a:gd name="T53" fmla="*/ 678 h 699"/>
                <a:gd name="T54" fmla="*/ 313 w 488"/>
                <a:gd name="T55" fmla="*/ 662 h 699"/>
                <a:gd name="T56" fmla="*/ 253 w 488"/>
                <a:gd name="T57" fmla="*/ 688 h 699"/>
                <a:gd name="T58" fmla="*/ 182 w 488"/>
                <a:gd name="T59" fmla="*/ 699 h 699"/>
                <a:gd name="T60" fmla="*/ 139 w 488"/>
                <a:gd name="T61" fmla="*/ 694 h 699"/>
                <a:gd name="T62" fmla="*/ 98 w 488"/>
                <a:gd name="T63" fmla="*/ 676 h 699"/>
                <a:gd name="T64" fmla="*/ 60 w 488"/>
                <a:gd name="T65" fmla="*/ 646 h 699"/>
                <a:gd name="T66" fmla="*/ 28 w 488"/>
                <a:gd name="T67" fmla="*/ 601 h 699"/>
                <a:gd name="T68" fmla="*/ 7 w 488"/>
                <a:gd name="T69" fmla="*/ 540 h 699"/>
                <a:gd name="T70" fmla="*/ 0 w 488"/>
                <a:gd name="T71" fmla="*/ 461 h 699"/>
                <a:gd name="T72" fmla="*/ 8 w 488"/>
                <a:gd name="T73" fmla="*/ 385 h 699"/>
                <a:gd name="T74" fmla="*/ 33 w 488"/>
                <a:gd name="T75" fmla="*/ 325 h 699"/>
                <a:gd name="T76" fmla="*/ 70 w 488"/>
                <a:gd name="T77" fmla="*/ 280 h 699"/>
                <a:gd name="T78" fmla="*/ 116 w 488"/>
                <a:gd name="T79" fmla="*/ 247 h 699"/>
                <a:gd name="T80" fmla="*/ 170 w 488"/>
                <a:gd name="T81" fmla="*/ 226 h 699"/>
                <a:gd name="T82" fmla="*/ 226 w 488"/>
                <a:gd name="T83" fmla="*/ 216 h 699"/>
                <a:gd name="T84" fmla="*/ 281 w 488"/>
                <a:gd name="T85" fmla="*/ 216 h 699"/>
                <a:gd name="T86" fmla="*/ 334 w 488"/>
                <a:gd name="T87" fmla="*/ 224 h 699"/>
                <a:gd name="T88" fmla="*/ 332 w 488"/>
                <a:gd name="T89" fmla="*/ 67 h 699"/>
                <a:gd name="T90" fmla="*/ 328 w 488"/>
                <a:gd name="T91" fmla="*/ 56 h 699"/>
                <a:gd name="T92" fmla="*/ 321 w 488"/>
                <a:gd name="T93" fmla="*/ 49 h 699"/>
                <a:gd name="T94" fmla="*/ 261 w 488"/>
                <a:gd name="T95" fmla="*/ 48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8" h="699">
                  <a:moveTo>
                    <a:pt x="248" y="265"/>
                  </a:moveTo>
                  <a:lnTo>
                    <a:pt x="217" y="268"/>
                  </a:lnTo>
                  <a:lnTo>
                    <a:pt x="190" y="274"/>
                  </a:lnTo>
                  <a:lnTo>
                    <a:pt x="165" y="286"/>
                  </a:lnTo>
                  <a:lnTo>
                    <a:pt x="146" y="302"/>
                  </a:lnTo>
                  <a:lnTo>
                    <a:pt x="130" y="323"/>
                  </a:lnTo>
                  <a:lnTo>
                    <a:pt x="117" y="350"/>
                  </a:lnTo>
                  <a:lnTo>
                    <a:pt x="109" y="380"/>
                  </a:lnTo>
                  <a:lnTo>
                    <a:pt x="103" y="416"/>
                  </a:lnTo>
                  <a:lnTo>
                    <a:pt x="101" y="458"/>
                  </a:lnTo>
                  <a:lnTo>
                    <a:pt x="104" y="499"/>
                  </a:lnTo>
                  <a:lnTo>
                    <a:pt x="109" y="535"/>
                  </a:lnTo>
                  <a:lnTo>
                    <a:pt x="119" y="564"/>
                  </a:lnTo>
                  <a:lnTo>
                    <a:pt x="133" y="589"/>
                  </a:lnTo>
                  <a:lnTo>
                    <a:pt x="150" y="607"/>
                  </a:lnTo>
                  <a:lnTo>
                    <a:pt x="174" y="619"/>
                  </a:lnTo>
                  <a:lnTo>
                    <a:pt x="199" y="628"/>
                  </a:lnTo>
                  <a:lnTo>
                    <a:pt x="231" y="630"/>
                  </a:lnTo>
                  <a:lnTo>
                    <a:pt x="257" y="629"/>
                  </a:lnTo>
                  <a:lnTo>
                    <a:pt x="279" y="624"/>
                  </a:lnTo>
                  <a:lnTo>
                    <a:pt x="296" y="618"/>
                  </a:lnTo>
                  <a:lnTo>
                    <a:pt x="312" y="612"/>
                  </a:lnTo>
                  <a:lnTo>
                    <a:pt x="326" y="606"/>
                  </a:lnTo>
                  <a:lnTo>
                    <a:pt x="329" y="605"/>
                  </a:lnTo>
                  <a:lnTo>
                    <a:pt x="332" y="602"/>
                  </a:lnTo>
                  <a:lnTo>
                    <a:pt x="332" y="297"/>
                  </a:lnTo>
                  <a:lnTo>
                    <a:pt x="313" y="282"/>
                  </a:lnTo>
                  <a:lnTo>
                    <a:pt x="294" y="273"/>
                  </a:lnTo>
                  <a:lnTo>
                    <a:pt x="272" y="268"/>
                  </a:lnTo>
                  <a:lnTo>
                    <a:pt x="248" y="265"/>
                  </a:lnTo>
                  <a:close/>
                  <a:moveTo>
                    <a:pt x="261" y="0"/>
                  </a:moveTo>
                  <a:lnTo>
                    <a:pt x="425" y="0"/>
                  </a:lnTo>
                  <a:lnTo>
                    <a:pt x="427" y="2"/>
                  </a:lnTo>
                  <a:lnTo>
                    <a:pt x="430" y="4"/>
                  </a:lnTo>
                  <a:lnTo>
                    <a:pt x="431" y="7"/>
                  </a:lnTo>
                  <a:lnTo>
                    <a:pt x="432" y="10"/>
                  </a:lnTo>
                  <a:lnTo>
                    <a:pt x="432" y="13"/>
                  </a:lnTo>
                  <a:lnTo>
                    <a:pt x="431" y="14"/>
                  </a:lnTo>
                  <a:lnTo>
                    <a:pt x="431" y="18"/>
                  </a:lnTo>
                  <a:lnTo>
                    <a:pt x="430" y="30"/>
                  </a:lnTo>
                  <a:lnTo>
                    <a:pt x="430" y="51"/>
                  </a:lnTo>
                  <a:lnTo>
                    <a:pt x="428" y="79"/>
                  </a:lnTo>
                  <a:lnTo>
                    <a:pt x="428" y="589"/>
                  </a:lnTo>
                  <a:lnTo>
                    <a:pt x="430" y="608"/>
                  </a:lnTo>
                  <a:lnTo>
                    <a:pt x="431" y="623"/>
                  </a:lnTo>
                  <a:lnTo>
                    <a:pt x="434" y="632"/>
                  </a:lnTo>
                  <a:lnTo>
                    <a:pt x="439" y="637"/>
                  </a:lnTo>
                  <a:lnTo>
                    <a:pt x="445" y="639"/>
                  </a:lnTo>
                  <a:lnTo>
                    <a:pt x="464" y="639"/>
                  </a:lnTo>
                  <a:lnTo>
                    <a:pt x="474" y="640"/>
                  </a:lnTo>
                  <a:lnTo>
                    <a:pt x="488" y="640"/>
                  </a:lnTo>
                  <a:lnTo>
                    <a:pt x="488" y="687"/>
                  </a:lnTo>
                  <a:lnTo>
                    <a:pt x="340" y="687"/>
                  </a:lnTo>
                  <a:lnTo>
                    <a:pt x="337" y="678"/>
                  </a:lnTo>
                  <a:lnTo>
                    <a:pt x="337" y="648"/>
                  </a:lnTo>
                  <a:lnTo>
                    <a:pt x="313" y="662"/>
                  </a:lnTo>
                  <a:lnTo>
                    <a:pt x="285" y="677"/>
                  </a:lnTo>
                  <a:lnTo>
                    <a:pt x="253" y="688"/>
                  </a:lnTo>
                  <a:lnTo>
                    <a:pt x="219" y="697"/>
                  </a:lnTo>
                  <a:lnTo>
                    <a:pt x="182" y="699"/>
                  </a:lnTo>
                  <a:lnTo>
                    <a:pt x="161" y="698"/>
                  </a:lnTo>
                  <a:lnTo>
                    <a:pt x="139" y="694"/>
                  </a:lnTo>
                  <a:lnTo>
                    <a:pt x="119" y="687"/>
                  </a:lnTo>
                  <a:lnTo>
                    <a:pt x="98" y="676"/>
                  </a:lnTo>
                  <a:lnTo>
                    <a:pt x="78" y="662"/>
                  </a:lnTo>
                  <a:lnTo>
                    <a:pt x="60" y="646"/>
                  </a:lnTo>
                  <a:lnTo>
                    <a:pt x="43" y="625"/>
                  </a:lnTo>
                  <a:lnTo>
                    <a:pt x="28" y="601"/>
                  </a:lnTo>
                  <a:lnTo>
                    <a:pt x="17" y="573"/>
                  </a:lnTo>
                  <a:lnTo>
                    <a:pt x="7" y="540"/>
                  </a:lnTo>
                  <a:lnTo>
                    <a:pt x="2" y="503"/>
                  </a:lnTo>
                  <a:lnTo>
                    <a:pt x="0" y="461"/>
                  </a:lnTo>
                  <a:lnTo>
                    <a:pt x="2" y="422"/>
                  </a:lnTo>
                  <a:lnTo>
                    <a:pt x="8" y="385"/>
                  </a:lnTo>
                  <a:lnTo>
                    <a:pt x="19" y="353"/>
                  </a:lnTo>
                  <a:lnTo>
                    <a:pt x="33" y="325"/>
                  </a:lnTo>
                  <a:lnTo>
                    <a:pt x="50" y="301"/>
                  </a:lnTo>
                  <a:lnTo>
                    <a:pt x="70" y="280"/>
                  </a:lnTo>
                  <a:lnTo>
                    <a:pt x="92" y="262"/>
                  </a:lnTo>
                  <a:lnTo>
                    <a:pt x="116" y="247"/>
                  </a:lnTo>
                  <a:lnTo>
                    <a:pt x="142" y="235"/>
                  </a:lnTo>
                  <a:lnTo>
                    <a:pt x="170" y="226"/>
                  </a:lnTo>
                  <a:lnTo>
                    <a:pt x="197" y="220"/>
                  </a:lnTo>
                  <a:lnTo>
                    <a:pt x="226" y="216"/>
                  </a:lnTo>
                  <a:lnTo>
                    <a:pt x="254" y="215"/>
                  </a:lnTo>
                  <a:lnTo>
                    <a:pt x="281" y="216"/>
                  </a:lnTo>
                  <a:lnTo>
                    <a:pt x="303" y="217"/>
                  </a:lnTo>
                  <a:lnTo>
                    <a:pt x="334" y="224"/>
                  </a:lnTo>
                  <a:lnTo>
                    <a:pt x="334" y="80"/>
                  </a:lnTo>
                  <a:lnTo>
                    <a:pt x="332" y="67"/>
                  </a:lnTo>
                  <a:lnTo>
                    <a:pt x="328" y="57"/>
                  </a:lnTo>
                  <a:lnTo>
                    <a:pt x="328" y="56"/>
                  </a:lnTo>
                  <a:lnTo>
                    <a:pt x="324" y="52"/>
                  </a:lnTo>
                  <a:lnTo>
                    <a:pt x="321" y="49"/>
                  </a:lnTo>
                  <a:lnTo>
                    <a:pt x="316" y="48"/>
                  </a:lnTo>
                  <a:lnTo>
                    <a:pt x="261" y="48"/>
                  </a:lnTo>
                  <a:lnTo>
                    <a:pt x="261" y="0"/>
                  </a:lnTo>
                  <a:close/>
                </a:path>
              </a:pathLst>
            </a:custGeom>
            <a:solidFill>
              <a:srgbClr val="313679"/>
            </a:solidFill>
            <a:ln>
              <a:noFill/>
            </a:ln>
            <a:extLst>
              <a:ext uri="{91240B29-F687-4F45-9708-019B960494DF}">
                <a14:hiddenLine xmlns:a14="http://schemas.microsoft.com/office/drawing/2010/main" w="0">
                  <a:solidFill>
                    <a:srgbClr val="0033E0"/>
                  </a:solidFill>
                  <a:prstDash val="solid"/>
                  <a:round/>
                  <a:headEnd/>
                  <a:tailEnd/>
                </a14:hiddenLine>
              </a:ext>
            </a:extLst>
          </p:spPr>
          <p:txBody>
            <a:bodyPr/>
            <a:lstStyle/>
            <a:p>
              <a:endParaRPr lang="en-GB">
                <a:solidFill>
                  <a:srgbClr val="8883AC"/>
                </a:solidFill>
              </a:endParaRPr>
            </a:p>
          </p:txBody>
        </p:sp>
        <p:sp>
          <p:nvSpPr>
            <p:cNvPr id="17" name="Freeform 49"/>
            <p:cNvSpPr>
              <a:spLocks noEditPoints="1"/>
            </p:cNvSpPr>
            <p:nvPr/>
          </p:nvSpPr>
          <p:spPr bwMode="auto">
            <a:xfrm>
              <a:off x="2106" y="949"/>
              <a:ext cx="570" cy="710"/>
            </a:xfrm>
            <a:custGeom>
              <a:avLst/>
              <a:gdLst>
                <a:gd name="T0" fmla="*/ 200 w 570"/>
                <a:gd name="T1" fmla="*/ 324 h 710"/>
                <a:gd name="T2" fmla="*/ 174 w 570"/>
                <a:gd name="T3" fmla="*/ 335 h 710"/>
                <a:gd name="T4" fmla="*/ 115 w 570"/>
                <a:gd name="T5" fmla="*/ 370 h 710"/>
                <a:gd name="T6" fmla="*/ 70 w 570"/>
                <a:gd name="T7" fmla="*/ 429 h 710"/>
                <a:gd name="T8" fmla="*/ 57 w 570"/>
                <a:gd name="T9" fmla="*/ 517 h 710"/>
                <a:gd name="T10" fmla="*/ 90 w 570"/>
                <a:gd name="T11" fmla="*/ 597 h 710"/>
                <a:gd name="T12" fmla="*/ 156 w 570"/>
                <a:gd name="T13" fmla="*/ 647 h 710"/>
                <a:gd name="T14" fmla="*/ 244 w 570"/>
                <a:gd name="T15" fmla="*/ 657 h 710"/>
                <a:gd name="T16" fmla="*/ 342 w 570"/>
                <a:gd name="T17" fmla="*/ 619 h 710"/>
                <a:gd name="T18" fmla="*/ 344 w 570"/>
                <a:gd name="T19" fmla="*/ 501 h 710"/>
                <a:gd name="T20" fmla="*/ 266 w 570"/>
                <a:gd name="T21" fmla="*/ 401 h 710"/>
                <a:gd name="T22" fmla="*/ 205 w 570"/>
                <a:gd name="T23" fmla="*/ 322 h 710"/>
                <a:gd name="T24" fmla="*/ 223 w 570"/>
                <a:gd name="T25" fmla="*/ 61 h 710"/>
                <a:gd name="T26" fmla="*/ 180 w 570"/>
                <a:gd name="T27" fmla="*/ 98 h 710"/>
                <a:gd name="T28" fmla="*/ 166 w 570"/>
                <a:gd name="T29" fmla="*/ 153 h 710"/>
                <a:gd name="T30" fmla="*/ 194 w 570"/>
                <a:gd name="T31" fmla="*/ 214 h 710"/>
                <a:gd name="T32" fmla="*/ 248 w 570"/>
                <a:gd name="T33" fmla="*/ 245 h 710"/>
                <a:gd name="T34" fmla="*/ 325 w 570"/>
                <a:gd name="T35" fmla="*/ 190 h 710"/>
                <a:gd name="T36" fmla="*/ 349 w 570"/>
                <a:gd name="T37" fmla="*/ 134 h 710"/>
                <a:gd name="T38" fmla="*/ 327 w 570"/>
                <a:gd name="T39" fmla="*/ 80 h 710"/>
                <a:gd name="T40" fmla="*/ 271 w 570"/>
                <a:gd name="T41" fmla="*/ 55 h 710"/>
                <a:gd name="T42" fmla="*/ 279 w 570"/>
                <a:gd name="T43" fmla="*/ 0 h 710"/>
                <a:gd name="T44" fmla="*/ 360 w 570"/>
                <a:gd name="T45" fmla="*/ 31 h 710"/>
                <a:gd name="T46" fmla="*/ 402 w 570"/>
                <a:gd name="T47" fmla="*/ 99 h 710"/>
                <a:gd name="T48" fmla="*/ 393 w 570"/>
                <a:gd name="T49" fmla="*/ 180 h 710"/>
                <a:gd name="T50" fmla="*/ 347 w 570"/>
                <a:gd name="T51" fmla="*/ 243 h 710"/>
                <a:gd name="T52" fmla="*/ 282 w 570"/>
                <a:gd name="T53" fmla="*/ 287 h 710"/>
                <a:gd name="T54" fmla="*/ 311 w 570"/>
                <a:gd name="T55" fmla="*/ 366 h 710"/>
                <a:gd name="T56" fmla="*/ 432 w 570"/>
                <a:gd name="T57" fmla="*/ 518 h 710"/>
                <a:gd name="T58" fmla="*/ 454 w 570"/>
                <a:gd name="T59" fmla="*/ 435 h 710"/>
                <a:gd name="T60" fmla="*/ 457 w 570"/>
                <a:gd name="T61" fmla="*/ 362 h 710"/>
                <a:gd name="T62" fmla="*/ 465 w 570"/>
                <a:gd name="T63" fmla="*/ 349 h 710"/>
                <a:gd name="T64" fmla="*/ 511 w 570"/>
                <a:gd name="T65" fmla="*/ 404 h 710"/>
                <a:gd name="T66" fmla="*/ 501 w 570"/>
                <a:gd name="T67" fmla="*/ 490 h 710"/>
                <a:gd name="T68" fmla="*/ 488 w 570"/>
                <a:gd name="T69" fmla="*/ 585 h 710"/>
                <a:gd name="T70" fmla="*/ 538 w 570"/>
                <a:gd name="T71" fmla="*/ 637 h 710"/>
                <a:gd name="T72" fmla="*/ 570 w 570"/>
                <a:gd name="T73" fmla="*/ 643 h 710"/>
                <a:gd name="T74" fmla="*/ 538 w 570"/>
                <a:gd name="T75" fmla="*/ 697 h 710"/>
                <a:gd name="T76" fmla="*/ 495 w 570"/>
                <a:gd name="T77" fmla="*/ 675 h 710"/>
                <a:gd name="T78" fmla="*/ 432 w 570"/>
                <a:gd name="T79" fmla="*/ 608 h 710"/>
                <a:gd name="T80" fmla="*/ 331 w 570"/>
                <a:gd name="T81" fmla="*/ 684 h 710"/>
                <a:gd name="T82" fmla="*/ 212 w 570"/>
                <a:gd name="T83" fmla="*/ 710 h 710"/>
                <a:gd name="T84" fmla="*/ 139 w 570"/>
                <a:gd name="T85" fmla="*/ 697 h 710"/>
                <a:gd name="T86" fmla="*/ 58 w 570"/>
                <a:gd name="T87" fmla="*/ 646 h 710"/>
                <a:gd name="T88" fmla="*/ 6 w 570"/>
                <a:gd name="T89" fmla="*/ 556 h 710"/>
                <a:gd name="T90" fmla="*/ 5 w 570"/>
                <a:gd name="T91" fmla="*/ 452 h 710"/>
                <a:gd name="T92" fmla="*/ 49 w 570"/>
                <a:gd name="T93" fmla="*/ 363 h 710"/>
                <a:gd name="T94" fmla="*/ 124 w 570"/>
                <a:gd name="T95" fmla="*/ 300 h 710"/>
                <a:gd name="T96" fmla="*/ 168 w 570"/>
                <a:gd name="T97" fmla="*/ 273 h 710"/>
                <a:gd name="T98" fmla="*/ 124 w 570"/>
                <a:gd name="T99" fmla="*/ 211 h 710"/>
                <a:gd name="T100" fmla="*/ 110 w 570"/>
                <a:gd name="T101" fmla="*/ 137 h 710"/>
                <a:gd name="T102" fmla="*/ 139 w 570"/>
                <a:gd name="T103" fmla="*/ 65 h 710"/>
                <a:gd name="T104" fmla="*/ 200 w 570"/>
                <a:gd name="T105" fmla="*/ 1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710">
                  <a:moveTo>
                    <a:pt x="205" y="322"/>
                  </a:moveTo>
                  <a:lnTo>
                    <a:pt x="202" y="324"/>
                  </a:lnTo>
                  <a:lnTo>
                    <a:pt x="200" y="324"/>
                  </a:lnTo>
                  <a:lnTo>
                    <a:pt x="199" y="325"/>
                  </a:lnTo>
                  <a:lnTo>
                    <a:pt x="194" y="326"/>
                  </a:lnTo>
                  <a:lnTo>
                    <a:pt x="174" y="335"/>
                  </a:lnTo>
                  <a:lnTo>
                    <a:pt x="155" y="344"/>
                  </a:lnTo>
                  <a:lnTo>
                    <a:pt x="135" y="357"/>
                  </a:lnTo>
                  <a:lnTo>
                    <a:pt x="115" y="370"/>
                  </a:lnTo>
                  <a:lnTo>
                    <a:pt x="98" y="387"/>
                  </a:lnTo>
                  <a:lnTo>
                    <a:pt x="82" y="407"/>
                  </a:lnTo>
                  <a:lnTo>
                    <a:pt x="70" y="429"/>
                  </a:lnTo>
                  <a:lnTo>
                    <a:pt x="61" y="456"/>
                  </a:lnTo>
                  <a:lnTo>
                    <a:pt x="57" y="485"/>
                  </a:lnTo>
                  <a:lnTo>
                    <a:pt x="57" y="517"/>
                  </a:lnTo>
                  <a:lnTo>
                    <a:pt x="63" y="547"/>
                  </a:lnTo>
                  <a:lnTo>
                    <a:pt x="74" y="574"/>
                  </a:lnTo>
                  <a:lnTo>
                    <a:pt x="90" y="597"/>
                  </a:lnTo>
                  <a:lnTo>
                    <a:pt x="109" y="618"/>
                  </a:lnTo>
                  <a:lnTo>
                    <a:pt x="131" y="634"/>
                  </a:lnTo>
                  <a:lnTo>
                    <a:pt x="156" y="647"/>
                  </a:lnTo>
                  <a:lnTo>
                    <a:pt x="181" y="654"/>
                  </a:lnTo>
                  <a:lnTo>
                    <a:pt x="208" y="658"/>
                  </a:lnTo>
                  <a:lnTo>
                    <a:pt x="244" y="657"/>
                  </a:lnTo>
                  <a:lnTo>
                    <a:pt x="278" y="650"/>
                  </a:lnTo>
                  <a:lnTo>
                    <a:pt x="311" y="637"/>
                  </a:lnTo>
                  <a:lnTo>
                    <a:pt x="342" y="619"/>
                  </a:lnTo>
                  <a:lnTo>
                    <a:pt x="370" y="596"/>
                  </a:lnTo>
                  <a:lnTo>
                    <a:pt x="398" y="567"/>
                  </a:lnTo>
                  <a:lnTo>
                    <a:pt x="344" y="501"/>
                  </a:lnTo>
                  <a:lnTo>
                    <a:pt x="317" y="467"/>
                  </a:lnTo>
                  <a:lnTo>
                    <a:pt x="290" y="434"/>
                  </a:lnTo>
                  <a:lnTo>
                    <a:pt x="266" y="401"/>
                  </a:lnTo>
                  <a:lnTo>
                    <a:pt x="243" y="371"/>
                  </a:lnTo>
                  <a:lnTo>
                    <a:pt x="222" y="344"/>
                  </a:lnTo>
                  <a:lnTo>
                    <a:pt x="205" y="322"/>
                  </a:lnTo>
                  <a:close/>
                  <a:moveTo>
                    <a:pt x="262" y="55"/>
                  </a:moveTo>
                  <a:lnTo>
                    <a:pt x="241" y="56"/>
                  </a:lnTo>
                  <a:lnTo>
                    <a:pt x="223" y="61"/>
                  </a:lnTo>
                  <a:lnTo>
                    <a:pt x="207" y="70"/>
                  </a:lnTo>
                  <a:lnTo>
                    <a:pt x="192" y="82"/>
                  </a:lnTo>
                  <a:lnTo>
                    <a:pt x="180" y="98"/>
                  </a:lnTo>
                  <a:lnTo>
                    <a:pt x="172" y="115"/>
                  </a:lnTo>
                  <a:lnTo>
                    <a:pt x="166" y="135"/>
                  </a:lnTo>
                  <a:lnTo>
                    <a:pt x="166" y="153"/>
                  </a:lnTo>
                  <a:lnTo>
                    <a:pt x="170" y="174"/>
                  </a:lnTo>
                  <a:lnTo>
                    <a:pt x="180" y="195"/>
                  </a:lnTo>
                  <a:lnTo>
                    <a:pt x="194" y="214"/>
                  </a:lnTo>
                  <a:lnTo>
                    <a:pt x="211" y="235"/>
                  </a:lnTo>
                  <a:lnTo>
                    <a:pt x="226" y="255"/>
                  </a:lnTo>
                  <a:lnTo>
                    <a:pt x="248" y="245"/>
                  </a:lnTo>
                  <a:lnTo>
                    <a:pt x="289" y="221"/>
                  </a:lnTo>
                  <a:lnTo>
                    <a:pt x="309" y="206"/>
                  </a:lnTo>
                  <a:lnTo>
                    <a:pt x="325" y="190"/>
                  </a:lnTo>
                  <a:lnTo>
                    <a:pt x="338" y="173"/>
                  </a:lnTo>
                  <a:lnTo>
                    <a:pt x="347" y="154"/>
                  </a:lnTo>
                  <a:lnTo>
                    <a:pt x="349" y="134"/>
                  </a:lnTo>
                  <a:lnTo>
                    <a:pt x="347" y="113"/>
                  </a:lnTo>
                  <a:lnTo>
                    <a:pt x="339" y="94"/>
                  </a:lnTo>
                  <a:lnTo>
                    <a:pt x="327" y="80"/>
                  </a:lnTo>
                  <a:lnTo>
                    <a:pt x="312" y="67"/>
                  </a:lnTo>
                  <a:lnTo>
                    <a:pt x="293" y="59"/>
                  </a:lnTo>
                  <a:lnTo>
                    <a:pt x="271" y="55"/>
                  </a:lnTo>
                  <a:lnTo>
                    <a:pt x="262" y="55"/>
                  </a:lnTo>
                  <a:close/>
                  <a:moveTo>
                    <a:pt x="251" y="0"/>
                  </a:moveTo>
                  <a:lnTo>
                    <a:pt x="279" y="0"/>
                  </a:lnTo>
                  <a:lnTo>
                    <a:pt x="310" y="5"/>
                  </a:lnTo>
                  <a:lnTo>
                    <a:pt x="337" y="16"/>
                  </a:lnTo>
                  <a:lnTo>
                    <a:pt x="360" y="31"/>
                  </a:lnTo>
                  <a:lnTo>
                    <a:pt x="379" y="50"/>
                  </a:lnTo>
                  <a:lnTo>
                    <a:pt x="392" y="74"/>
                  </a:lnTo>
                  <a:lnTo>
                    <a:pt x="402" y="99"/>
                  </a:lnTo>
                  <a:lnTo>
                    <a:pt x="404" y="129"/>
                  </a:lnTo>
                  <a:lnTo>
                    <a:pt x="402" y="156"/>
                  </a:lnTo>
                  <a:lnTo>
                    <a:pt x="393" y="180"/>
                  </a:lnTo>
                  <a:lnTo>
                    <a:pt x="381" y="203"/>
                  </a:lnTo>
                  <a:lnTo>
                    <a:pt x="365" y="223"/>
                  </a:lnTo>
                  <a:lnTo>
                    <a:pt x="347" y="243"/>
                  </a:lnTo>
                  <a:lnTo>
                    <a:pt x="326" y="259"/>
                  </a:lnTo>
                  <a:lnTo>
                    <a:pt x="304" y="275"/>
                  </a:lnTo>
                  <a:lnTo>
                    <a:pt x="282" y="287"/>
                  </a:lnTo>
                  <a:lnTo>
                    <a:pt x="259" y="299"/>
                  </a:lnTo>
                  <a:lnTo>
                    <a:pt x="283" y="331"/>
                  </a:lnTo>
                  <a:lnTo>
                    <a:pt x="311" y="366"/>
                  </a:lnTo>
                  <a:lnTo>
                    <a:pt x="341" y="403"/>
                  </a:lnTo>
                  <a:lnTo>
                    <a:pt x="402" y="482"/>
                  </a:lnTo>
                  <a:lnTo>
                    <a:pt x="432" y="518"/>
                  </a:lnTo>
                  <a:lnTo>
                    <a:pt x="443" y="491"/>
                  </a:lnTo>
                  <a:lnTo>
                    <a:pt x="451" y="463"/>
                  </a:lnTo>
                  <a:lnTo>
                    <a:pt x="454" y="435"/>
                  </a:lnTo>
                  <a:lnTo>
                    <a:pt x="456" y="404"/>
                  </a:lnTo>
                  <a:lnTo>
                    <a:pt x="457" y="379"/>
                  </a:lnTo>
                  <a:lnTo>
                    <a:pt x="457" y="362"/>
                  </a:lnTo>
                  <a:lnTo>
                    <a:pt x="459" y="354"/>
                  </a:lnTo>
                  <a:lnTo>
                    <a:pt x="462" y="352"/>
                  </a:lnTo>
                  <a:lnTo>
                    <a:pt x="465" y="349"/>
                  </a:lnTo>
                  <a:lnTo>
                    <a:pt x="570" y="349"/>
                  </a:lnTo>
                  <a:lnTo>
                    <a:pt x="570" y="404"/>
                  </a:lnTo>
                  <a:lnTo>
                    <a:pt x="511" y="404"/>
                  </a:lnTo>
                  <a:lnTo>
                    <a:pt x="510" y="429"/>
                  </a:lnTo>
                  <a:lnTo>
                    <a:pt x="507" y="458"/>
                  </a:lnTo>
                  <a:lnTo>
                    <a:pt x="501" y="490"/>
                  </a:lnTo>
                  <a:lnTo>
                    <a:pt x="489" y="526"/>
                  </a:lnTo>
                  <a:lnTo>
                    <a:pt x="469" y="561"/>
                  </a:lnTo>
                  <a:lnTo>
                    <a:pt x="488" y="585"/>
                  </a:lnTo>
                  <a:lnTo>
                    <a:pt x="505" y="603"/>
                  </a:lnTo>
                  <a:lnTo>
                    <a:pt x="519" y="619"/>
                  </a:lnTo>
                  <a:lnTo>
                    <a:pt x="538" y="637"/>
                  </a:lnTo>
                  <a:lnTo>
                    <a:pt x="546" y="641"/>
                  </a:lnTo>
                  <a:lnTo>
                    <a:pt x="556" y="642"/>
                  </a:lnTo>
                  <a:lnTo>
                    <a:pt x="570" y="643"/>
                  </a:lnTo>
                  <a:lnTo>
                    <a:pt x="570" y="699"/>
                  </a:lnTo>
                  <a:lnTo>
                    <a:pt x="554" y="699"/>
                  </a:lnTo>
                  <a:lnTo>
                    <a:pt x="538" y="697"/>
                  </a:lnTo>
                  <a:lnTo>
                    <a:pt x="521" y="692"/>
                  </a:lnTo>
                  <a:lnTo>
                    <a:pt x="503" y="683"/>
                  </a:lnTo>
                  <a:lnTo>
                    <a:pt x="495" y="675"/>
                  </a:lnTo>
                  <a:lnTo>
                    <a:pt x="468" y="648"/>
                  </a:lnTo>
                  <a:lnTo>
                    <a:pt x="451" y="630"/>
                  </a:lnTo>
                  <a:lnTo>
                    <a:pt x="432" y="608"/>
                  </a:lnTo>
                  <a:lnTo>
                    <a:pt x="401" y="638"/>
                  </a:lnTo>
                  <a:lnTo>
                    <a:pt x="366" y="664"/>
                  </a:lnTo>
                  <a:lnTo>
                    <a:pt x="331" y="684"/>
                  </a:lnTo>
                  <a:lnTo>
                    <a:pt x="293" y="699"/>
                  </a:lnTo>
                  <a:lnTo>
                    <a:pt x="254" y="707"/>
                  </a:lnTo>
                  <a:lnTo>
                    <a:pt x="212" y="710"/>
                  </a:lnTo>
                  <a:lnTo>
                    <a:pt x="201" y="710"/>
                  </a:lnTo>
                  <a:lnTo>
                    <a:pt x="169" y="706"/>
                  </a:lnTo>
                  <a:lnTo>
                    <a:pt x="139" y="697"/>
                  </a:lnTo>
                  <a:lnTo>
                    <a:pt x="109" y="684"/>
                  </a:lnTo>
                  <a:lnTo>
                    <a:pt x="82" y="667"/>
                  </a:lnTo>
                  <a:lnTo>
                    <a:pt x="58" y="646"/>
                  </a:lnTo>
                  <a:lnTo>
                    <a:pt x="36" y="619"/>
                  </a:lnTo>
                  <a:lnTo>
                    <a:pt x="19" y="588"/>
                  </a:lnTo>
                  <a:lnTo>
                    <a:pt x="6" y="556"/>
                  </a:lnTo>
                  <a:lnTo>
                    <a:pt x="0" y="521"/>
                  </a:lnTo>
                  <a:lnTo>
                    <a:pt x="0" y="485"/>
                  </a:lnTo>
                  <a:lnTo>
                    <a:pt x="5" y="452"/>
                  </a:lnTo>
                  <a:lnTo>
                    <a:pt x="15" y="420"/>
                  </a:lnTo>
                  <a:lnTo>
                    <a:pt x="30" y="391"/>
                  </a:lnTo>
                  <a:lnTo>
                    <a:pt x="49" y="363"/>
                  </a:lnTo>
                  <a:lnTo>
                    <a:pt x="73" y="338"/>
                  </a:lnTo>
                  <a:lnTo>
                    <a:pt x="98" y="317"/>
                  </a:lnTo>
                  <a:lnTo>
                    <a:pt x="124" y="300"/>
                  </a:lnTo>
                  <a:lnTo>
                    <a:pt x="148" y="288"/>
                  </a:lnTo>
                  <a:lnTo>
                    <a:pt x="170" y="278"/>
                  </a:lnTo>
                  <a:lnTo>
                    <a:pt x="168" y="273"/>
                  </a:lnTo>
                  <a:lnTo>
                    <a:pt x="166" y="272"/>
                  </a:lnTo>
                  <a:lnTo>
                    <a:pt x="136" y="233"/>
                  </a:lnTo>
                  <a:lnTo>
                    <a:pt x="124" y="211"/>
                  </a:lnTo>
                  <a:lnTo>
                    <a:pt x="115" y="189"/>
                  </a:lnTo>
                  <a:lnTo>
                    <a:pt x="110" y="163"/>
                  </a:lnTo>
                  <a:lnTo>
                    <a:pt x="110" y="137"/>
                  </a:lnTo>
                  <a:lnTo>
                    <a:pt x="115" y="113"/>
                  </a:lnTo>
                  <a:lnTo>
                    <a:pt x="125" y="88"/>
                  </a:lnTo>
                  <a:lnTo>
                    <a:pt x="139" y="65"/>
                  </a:lnTo>
                  <a:lnTo>
                    <a:pt x="156" y="45"/>
                  </a:lnTo>
                  <a:lnTo>
                    <a:pt x="177" y="27"/>
                  </a:lnTo>
                  <a:lnTo>
                    <a:pt x="200" y="13"/>
                  </a:lnTo>
                  <a:lnTo>
                    <a:pt x="224" y="5"/>
                  </a:lnTo>
                  <a:lnTo>
                    <a:pt x="251" y="0"/>
                  </a:lnTo>
                  <a:close/>
                </a:path>
              </a:pathLst>
            </a:custGeom>
            <a:solidFill>
              <a:schemeClr val="accent2"/>
            </a:solidFill>
            <a:ln>
              <a:noFill/>
            </a:ln>
            <a:extLst>
              <a:ext uri="{91240B29-F687-4F45-9708-019B960494DF}">
                <a14:hiddenLine xmlns:a14="http://schemas.microsoft.com/office/drawing/2010/main" w="0">
                  <a:solidFill>
                    <a:srgbClr val="4FEDFF"/>
                  </a:solidFill>
                  <a:prstDash val="solid"/>
                  <a:round/>
                  <a:headEnd/>
                  <a:tailEnd/>
                </a14:hiddenLine>
              </a:ext>
            </a:extLst>
          </p:spPr>
          <p:txBody>
            <a:bodyPr/>
            <a:lstStyle/>
            <a:p>
              <a:endParaRPr lang="en-GB">
                <a:solidFill>
                  <a:srgbClr val="8883AC"/>
                </a:solidFill>
              </a:endParaRPr>
            </a:p>
          </p:txBody>
        </p:sp>
      </p:grpSp>
    </p:spTree>
    <p:extLst>
      <p:ext uri="{BB962C8B-B14F-4D97-AF65-F5344CB8AC3E}">
        <p14:creationId xmlns:p14="http://schemas.microsoft.com/office/powerpoint/2010/main" val="265068812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4" name="Text Box 4"/>
          <p:cNvSpPr txBox="1">
            <a:spLocks noChangeArrowheads="1"/>
          </p:cNvSpPr>
          <p:nvPr/>
        </p:nvSpPr>
        <p:spPr bwMode="auto">
          <a:xfrm>
            <a:off x="468313" y="5549166"/>
            <a:ext cx="82804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0" tIns="0" rIns="0" bIns="0" anchor="b">
            <a:spAutoFit/>
          </a:bodyPr>
          <a:lstStyle/>
          <a:p>
            <a:pPr algn="r">
              <a:spcBef>
                <a:spcPct val="50000"/>
              </a:spcBef>
            </a:pPr>
            <a:r>
              <a:rPr lang="en-GB" sz="900" dirty="0">
                <a:solidFill>
                  <a:srgbClr val="989ABC"/>
                </a:solidFill>
              </a:rPr>
              <a:t>Bird &amp; Bird is an international legal practice comprising Bird &amp; Bird LLP and its affiliated and associated businesses.</a:t>
            </a:r>
          </a:p>
          <a:p>
            <a:pPr algn="r">
              <a:spcBef>
                <a:spcPct val="50000"/>
              </a:spcBef>
            </a:pPr>
            <a:r>
              <a:rPr lang="en-GB" sz="900" dirty="0">
                <a:solidFill>
                  <a:srgbClr val="989ABC"/>
                </a:solidFill>
              </a:rPr>
              <a:t>Bird &amp; Bird LLP is a limited liability partnership, registered in England and Wales with registered number OC340318 and is authorised and regulated by the Solicitors Regulation Authority. Its registered office and principal place of business is at 15 Fetter Lane, London EC4A 1JP. A list of members of Bird &amp; Bird LLP and of any non-members who are designated as partners, and of their respective professional qualifications, is open to inspection at that address.</a:t>
            </a:r>
          </a:p>
          <a:p>
            <a:pPr algn="r">
              <a:spcBef>
                <a:spcPct val="50000"/>
              </a:spcBef>
            </a:pPr>
            <a:r>
              <a:rPr lang="en-GB" sz="900" dirty="0">
                <a:solidFill>
                  <a:srgbClr val="989ABC"/>
                </a:solidFill>
              </a:rPr>
              <a:t>twobirds.com</a:t>
            </a:r>
          </a:p>
        </p:txBody>
      </p:sp>
      <p:sp>
        <p:nvSpPr>
          <p:cNvPr id="4" name="Text Box 20"/>
          <p:cNvSpPr txBox="1">
            <a:spLocks noChangeArrowheads="1"/>
          </p:cNvSpPr>
          <p:nvPr/>
        </p:nvSpPr>
        <p:spPr bwMode="auto">
          <a:xfrm>
            <a:off x="1403350" y="3233738"/>
            <a:ext cx="2590800" cy="622300"/>
          </a:xfrm>
          <a:prstGeom prst="rect">
            <a:avLst/>
          </a:prstGeom>
          <a:noFill/>
          <a:ln>
            <a:noFill/>
          </a:ln>
          <a:effectLst/>
          <a:extLst>
            <a:ext uri="{909E8E84-426E-40DD-AFC4-6F175D3DCCD1}">
              <a14:hiddenFill xmlns:a14="http://schemas.microsoft.com/office/drawing/2010/main">
                <a:solidFill>
                  <a:schemeClr val="accent2"/>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r">
              <a:spcBef>
                <a:spcPct val="50000"/>
              </a:spcBef>
            </a:pPr>
            <a:r>
              <a:rPr lang="en-GB" sz="3600" dirty="0">
                <a:solidFill>
                  <a:srgbClr val="8883AC"/>
                </a:solidFill>
              </a:rPr>
              <a:t>Thank you</a:t>
            </a:r>
            <a:endParaRPr lang="en-US" sz="3600" dirty="0">
              <a:solidFill>
                <a:srgbClr val="8883AC"/>
              </a:solidFill>
            </a:endParaRPr>
          </a:p>
        </p:txBody>
      </p:sp>
      <p:sp>
        <p:nvSpPr>
          <p:cNvPr id="5" name="Rectangle 2"/>
          <p:cNvSpPr txBox="1">
            <a:spLocks noChangeArrowheads="1"/>
          </p:cNvSpPr>
          <p:nvPr/>
        </p:nvSpPr>
        <p:spPr bwMode="auto">
          <a:xfrm>
            <a:off x="5580112" y="3833714"/>
            <a:ext cx="2751643" cy="1944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lvl1pPr algn="r" rtl="0" fontAlgn="base">
              <a:spcBef>
                <a:spcPct val="40000"/>
              </a:spcBef>
              <a:spcAft>
                <a:spcPct val="0"/>
              </a:spcAft>
              <a:buClr>
                <a:schemeClr val="accent2"/>
              </a:buClr>
              <a:defRPr sz="2000">
                <a:solidFill>
                  <a:srgbClr val="FFFFFF"/>
                </a:solidFill>
                <a:latin typeface="+mn-lt"/>
                <a:ea typeface="+mn-ea"/>
                <a:cs typeface="+mn-cs"/>
              </a:defRPr>
            </a:lvl1pPr>
            <a:lvl2pPr marL="1588" indent="3175" algn="l" rtl="0" fontAlgn="base">
              <a:spcBef>
                <a:spcPct val="20000"/>
              </a:spcBef>
              <a:spcAft>
                <a:spcPct val="0"/>
              </a:spcAft>
              <a:buClr>
                <a:schemeClr val="accent2"/>
              </a:buClr>
              <a:buFont typeface="Georgia" pitchFamily="18" charset="0"/>
              <a:defRPr sz="2200">
                <a:solidFill>
                  <a:schemeClr val="bg2"/>
                </a:solidFill>
                <a:latin typeface="+mn-lt"/>
              </a:defRPr>
            </a:lvl2pPr>
            <a:lvl3pPr marL="352425" indent="-346075" algn="l" rtl="0" fontAlgn="base">
              <a:spcBef>
                <a:spcPct val="20000"/>
              </a:spcBef>
              <a:spcAft>
                <a:spcPct val="0"/>
              </a:spcAft>
              <a:buClr>
                <a:schemeClr val="accent2"/>
              </a:buClr>
              <a:buFont typeface="Georgia" pitchFamily="18" charset="0"/>
              <a:buChar char="●"/>
              <a:defRPr sz="2200">
                <a:solidFill>
                  <a:schemeClr val="bg2"/>
                </a:solidFill>
                <a:latin typeface="+mn-lt"/>
              </a:defRPr>
            </a:lvl3pPr>
            <a:lvl4pPr marL="704850" indent="-350838" algn="l" rtl="0" fontAlgn="base">
              <a:spcBef>
                <a:spcPct val="20000"/>
              </a:spcBef>
              <a:spcAft>
                <a:spcPct val="0"/>
              </a:spcAft>
              <a:buClr>
                <a:schemeClr val="accent2"/>
              </a:buClr>
              <a:buFont typeface="Georgia" pitchFamily="18" charset="0"/>
              <a:buChar char="•"/>
              <a:defRPr sz="2000">
                <a:solidFill>
                  <a:schemeClr val="bg2"/>
                </a:solidFill>
                <a:latin typeface="+mn-lt"/>
              </a:defRPr>
            </a:lvl4pPr>
            <a:lvl5pPr marL="1079500" indent="-373063" algn="l" rtl="0" fontAlgn="base">
              <a:spcBef>
                <a:spcPct val="20000"/>
              </a:spcBef>
              <a:spcAft>
                <a:spcPct val="0"/>
              </a:spcAft>
              <a:buClr>
                <a:schemeClr val="accent2"/>
              </a:buClr>
              <a:buFont typeface="Georgia" pitchFamily="18" charset="0"/>
              <a:buChar char="-"/>
              <a:defRPr sz="2000">
                <a:solidFill>
                  <a:schemeClr val="bg2"/>
                </a:solidFill>
                <a:latin typeface="+mn-lt"/>
              </a:defRPr>
            </a:lvl5pPr>
            <a:lvl6pPr marL="144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6pPr>
            <a:lvl7pPr marL="180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7pPr>
            <a:lvl8pPr marL="2160000" indent="-360000" algn="l" rtl="0" fontAlgn="base">
              <a:spcBef>
                <a:spcPct val="20000"/>
              </a:spcBef>
              <a:spcAft>
                <a:spcPct val="0"/>
              </a:spcAft>
              <a:buClr>
                <a:schemeClr val="accent2"/>
              </a:buClr>
              <a:buFont typeface="Georgia" pitchFamily="18" charset="0"/>
              <a:buChar char="-"/>
              <a:defRPr sz="1800" baseline="0">
                <a:solidFill>
                  <a:schemeClr val="bg2"/>
                </a:solidFill>
                <a:latin typeface="+mn-lt"/>
              </a:defRPr>
            </a:lvl8pPr>
            <a:lvl9pPr marL="2520000" indent="-360000" algn="l" rtl="0" fontAlgn="base">
              <a:spcBef>
                <a:spcPct val="20000"/>
              </a:spcBef>
              <a:spcAft>
                <a:spcPct val="0"/>
              </a:spcAft>
              <a:buClr>
                <a:schemeClr val="accent2"/>
              </a:buClr>
              <a:buFont typeface="Georgia" pitchFamily="18" charset="0"/>
              <a:buChar char="-"/>
              <a:defRPr sz="1800">
                <a:solidFill>
                  <a:schemeClr val="bg2"/>
                </a:solidFill>
                <a:latin typeface="+mn-lt"/>
              </a:defRPr>
            </a:lvl9pPr>
          </a:lstStyle>
          <a:p>
            <a:pPr algn="l">
              <a:buClr>
                <a:srgbClr val="6B9F1F"/>
              </a:buClr>
            </a:pPr>
            <a:br>
              <a:rPr lang="en-GB" kern="0" dirty="0"/>
            </a:br>
            <a:r>
              <a:rPr lang="en-GB" kern="0" dirty="0"/>
              <a:t>James Mullock</a:t>
            </a:r>
          </a:p>
          <a:p>
            <a:pPr algn="l">
              <a:buClr>
                <a:srgbClr val="6B9F1F"/>
              </a:buClr>
            </a:pPr>
            <a:r>
              <a:rPr lang="en-GB" sz="1600" kern="0" dirty="0"/>
              <a:t>james.mullock@twobirds.com</a:t>
            </a:r>
          </a:p>
        </p:txBody>
      </p:sp>
    </p:spTree>
    <p:custDataLst>
      <p:tags r:id="rId1"/>
    </p:custDataLst>
    <p:extLst>
      <p:ext uri="{BB962C8B-B14F-4D97-AF65-F5344CB8AC3E}">
        <p14:creationId xmlns:p14="http://schemas.microsoft.com/office/powerpoint/2010/main" val="370877993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76250"/>
            <a:ext cx="8231188" cy="720502"/>
          </a:xfrm>
        </p:spPr>
        <p:txBody>
          <a:bodyPr/>
          <a:lstStyle/>
          <a:p>
            <a:r>
              <a:rPr lang="en-GB" dirty="0"/>
              <a:t>Agenda</a:t>
            </a:r>
          </a:p>
        </p:txBody>
      </p:sp>
      <p:sp>
        <p:nvSpPr>
          <p:cNvPr id="3" name="Text Placeholder 2"/>
          <p:cNvSpPr>
            <a:spLocks noGrp="1"/>
          </p:cNvSpPr>
          <p:nvPr>
            <p:ph type="body" sz="half" idx="1"/>
          </p:nvPr>
        </p:nvSpPr>
        <p:spPr>
          <a:xfrm>
            <a:off x="467544" y="1268760"/>
            <a:ext cx="4038600" cy="4896544"/>
          </a:xfrm>
          <a:ln>
            <a:solidFill>
              <a:schemeClr val="accent4">
                <a:lumMod val="20000"/>
                <a:lumOff val="80000"/>
              </a:schemeClr>
            </a:solidFill>
          </a:ln>
        </p:spPr>
        <p:txBody>
          <a:bodyPr/>
          <a:lstStyle/>
          <a:p>
            <a:pPr marL="514350" indent="-514350">
              <a:buFont typeface="+mj-lt"/>
              <a:buAutoNum type="arabicPeriod"/>
            </a:pPr>
            <a:r>
              <a:rPr lang="en-GB" sz="2400" dirty="0">
                <a:solidFill>
                  <a:schemeClr val="bg2"/>
                </a:solidFill>
              </a:rPr>
              <a:t>Brexit implications</a:t>
            </a:r>
          </a:p>
          <a:p>
            <a:pPr marL="1219200" lvl="3" indent="-514350"/>
            <a:r>
              <a:rPr lang="en-GB" sz="2400" dirty="0"/>
              <a:t>International data transfers</a:t>
            </a:r>
          </a:p>
          <a:p>
            <a:pPr marL="1219200" lvl="3" indent="-514350"/>
            <a:r>
              <a:rPr lang="en-GB" sz="2400" dirty="0"/>
              <a:t>Lead authority &amp; representatives </a:t>
            </a:r>
          </a:p>
          <a:p>
            <a:pPr marL="1219200" lvl="3" indent="-514350"/>
            <a:r>
              <a:rPr lang="en-GB" sz="2400" dirty="0"/>
              <a:t>Role of the ICO in the EDPB</a:t>
            </a:r>
          </a:p>
          <a:p>
            <a:pPr marL="1219200" lvl="3" indent="-514350"/>
            <a:endParaRPr lang="en-GB" sz="2400" dirty="0"/>
          </a:p>
          <a:p>
            <a:pPr marL="514350" indent="-514350">
              <a:buFont typeface="+mj-lt"/>
              <a:buAutoNum type="arabicPeriod"/>
            </a:pPr>
            <a:r>
              <a:rPr lang="en-GB" sz="2400" dirty="0" err="1">
                <a:solidFill>
                  <a:schemeClr val="bg2"/>
                </a:solidFill>
              </a:rPr>
              <a:t>Schrems</a:t>
            </a:r>
            <a:r>
              <a:rPr lang="en-GB" sz="2400" dirty="0">
                <a:solidFill>
                  <a:schemeClr val="bg2"/>
                </a:solidFill>
              </a:rPr>
              <a:t> II </a:t>
            </a:r>
          </a:p>
          <a:p>
            <a:pPr marL="1219200" lvl="3" indent="-514350"/>
            <a:r>
              <a:rPr lang="en-GB" sz="2400" dirty="0"/>
              <a:t>Where are we &amp; what next?</a:t>
            </a:r>
            <a:endParaRPr lang="en-GB" dirty="0"/>
          </a:p>
          <a:p>
            <a:endParaRPr lang="en-GB" dirty="0"/>
          </a:p>
        </p:txBody>
      </p:sp>
      <p:sp>
        <p:nvSpPr>
          <p:cNvPr id="4" name="Content Placeholder 3"/>
          <p:cNvSpPr>
            <a:spLocks noGrp="1"/>
          </p:cNvSpPr>
          <p:nvPr>
            <p:ph sz="half" idx="2"/>
          </p:nvPr>
        </p:nvSpPr>
        <p:spPr>
          <a:xfrm>
            <a:off x="4658544" y="1268760"/>
            <a:ext cx="4038600" cy="4896544"/>
          </a:xfrm>
          <a:ln>
            <a:solidFill>
              <a:schemeClr val="accent4">
                <a:lumMod val="20000"/>
                <a:lumOff val="80000"/>
              </a:schemeClr>
            </a:solidFill>
          </a:ln>
        </p:spPr>
        <p:txBody>
          <a:bodyPr/>
          <a:lstStyle/>
          <a:p>
            <a:pPr marL="514350" indent="-514350">
              <a:buFont typeface="+mj-lt"/>
              <a:buAutoNum type="arabicPeriod"/>
            </a:pPr>
            <a:r>
              <a:rPr lang="fr-FR" sz="2400" dirty="0">
                <a:solidFill>
                  <a:schemeClr val="bg2"/>
                </a:solidFill>
              </a:rPr>
              <a:t>Conséquences du </a:t>
            </a:r>
            <a:r>
              <a:rPr lang="fr-FR" sz="2400" dirty="0" err="1">
                <a:solidFill>
                  <a:schemeClr val="bg2"/>
                </a:solidFill>
              </a:rPr>
              <a:t>Brexit</a:t>
            </a:r>
            <a:endParaRPr lang="fr-FR" sz="2400" dirty="0">
              <a:solidFill>
                <a:schemeClr val="bg2"/>
              </a:solidFill>
            </a:endParaRPr>
          </a:p>
          <a:p>
            <a:pPr marL="1219200" lvl="3" indent="-514350"/>
            <a:r>
              <a:rPr lang="fr-FR" sz="2400" dirty="0"/>
              <a:t>Transferts internationaux de données</a:t>
            </a:r>
          </a:p>
          <a:p>
            <a:pPr marL="1219200" lvl="3" indent="-514350"/>
            <a:r>
              <a:rPr lang="fr-FR" sz="2400" dirty="0"/>
              <a:t>Autorité de contrôle chef de file &amp; représentants</a:t>
            </a:r>
          </a:p>
          <a:p>
            <a:pPr marL="1219200" lvl="3" indent="-514350"/>
            <a:r>
              <a:rPr lang="fr-FR" sz="2400" dirty="0"/>
              <a:t>Rôle de l'ICO dans le CEPD</a:t>
            </a:r>
          </a:p>
          <a:p>
            <a:pPr marL="514350" indent="-514350">
              <a:buFont typeface="+mj-lt"/>
              <a:buAutoNum type="arabicPeriod"/>
            </a:pPr>
            <a:r>
              <a:rPr lang="fr-FR" sz="2400" dirty="0" err="1">
                <a:solidFill>
                  <a:schemeClr val="bg2"/>
                </a:solidFill>
              </a:rPr>
              <a:t>Schrems</a:t>
            </a:r>
            <a:r>
              <a:rPr lang="fr-FR" sz="2400" dirty="0">
                <a:solidFill>
                  <a:schemeClr val="bg2"/>
                </a:solidFill>
              </a:rPr>
              <a:t> II </a:t>
            </a:r>
          </a:p>
          <a:p>
            <a:pPr marL="1219200" lvl="3" indent="-514350"/>
            <a:r>
              <a:rPr lang="fr-FR" sz="2400" dirty="0"/>
              <a:t>Où en sommes nous et où allons nous ? </a:t>
            </a:r>
            <a:endParaRPr lang="fr-FR" dirty="0"/>
          </a:p>
          <a:p>
            <a:endParaRPr lang="en-GB" dirty="0"/>
          </a:p>
        </p:txBody>
      </p:sp>
      <p:sp>
        <p:nvSpPr>
          <p:cNvPr id="5" name="Slide Number Placeholder 4"/>
          <p:cNvSpPr>
            <a:spLocks noGrp="1"/>
          </p:cNvSpPr>
          <p:nvPr>
            <p:ph type="sldNum" sz="quarter" idx="10"/>
          </p:nvPr>
        </p:nvSpPr>
        <p:spPr>
          <a:xfrm>
            <a:off x="467544" y="6237312"/>
            <a:ext cx="730250" cy="179388"/>
          </a:xfrm>
        </p:spPr>
        <p:txBody>
          <a:bodyPr/>
          <a:lstStyle/>
          <a:p>
            <a:r>
              <a:rPr lang="en-GB" dirty="0">
                <a:solidFill>
                  <a:srgbClr val="343D41"/>
                </a:solidFill>
              </a:rPr>
              <a:t>Page </a:t>
            </a:r>
            <a:fld id="{14D95764-FF53-412A-8CD4-0E1F7016CEA7}" type="slidenum">
              <a:rPr lang="en-GB" smtClean="0">
                <a:solidFill>
                  <a:srgbClr val="343D41"/>
                </a:solidFill>
              </a:rPr>
              <a:pPr/>
              <a:t>2</a:t>
            </a:fld>
            <a:endParaRPr lang="en-GB" dirty="0">
              <a:solidFill>
                <a:srgbClr val="343D41"/>
              </a:solidFill>
            </a:endParaRPr>
          </a:p>
        </p:txBody>
      </p:sp>
      <p:sp>
        <p:nvSpPr>
          <p:cNvPr id="6" name="Footer Placeholder 5"/>
          <p:cNvSpPr>
            <a:spLocks noGrp="1"/>
          </p:cNvSpPr>
          <p:nvPr>
            <p:ph type="ftr" sz="quarter" idx="11"/>
          </p:nvPr>
        </p:nvSpPr>
        <p:spPr/>
        <p:txBody>
          <a:bodyPr/>
          <a:lstStyle/>
          <a:p>
            <a:r>
              <a:rPr lang="en-GB" dirty="0">
                <a:solidFill>
                  <a:srgbClr val="343D41"/>
                </a:solidFill>
              </a:rPr>
              <a:t>IFCLA Conference 7</a:t>
            </a:r>
            <a:r>
              <a:rPr lang="en-GB" baseline="30000" dirty="0">
                <a:solidFill>
                  <a:srgbClr val="343D41"/>
                </a:solidFill>
              </a:rPr>
              <a:t>th</a:t>
            </a:r>
            <a:r>
              <a:rPr lang="en-GB" dirty="0">
                <a:solidFill>
                  <a:srgbClr val="343D41"/>
                </a:solidFill>
              </a:rPr>
              <a:t> June 2018</a:t>
            </a:r>
          </a:p>
        </p:txBody>
      </p:sp>
      <p:sp>
        <p:nvSpPr>
          <p:cNvPr id="7" name="Date Placeholder 6"/>
          <p:cNvSpPr>
            <a:spLocks noGrp="1"/>
          </p:cNvSpPr>
          <p:nvPr>
            <p:ph type="dt" sz="half" idx="12"/>
          </p:nvPr>
        </p:nvSpPr>
        <p:spPr/>
        <p:txBody>
          <a:bodyPr/>
          <a:lstStyle/>
          <a:p>
            <a:r>
              <a:rPr lang="en-GB" dirty="0">
                <a:solidFill>
                  <a:srgbClr val="343D41"/>
                </a:solidFill>
              </a:rPr>
              <a:t>© Bird &amp; Bird LLP 2018</a:t>
            </a:r>
          </a:p>
        </p:txBody>
      </p:sp>
    </p:spTree>
    <p:extLst>
      <p:ext uri="{BB962C8B-B14F-4D97-AF65-F5344CB8AC3E}">
        <p14:creationId xmlns:p14="http://schemas.microsoft.com/office/powerpoint/2010/main" val="8668503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23528" y="476250"/>
            <a:ext cx="8496944" cy="1080542"/>
          </a:xfrm>
        </p:spPr>
        <p:txBody>
          <a:bodyPr/>
          <a:lstStyle/>
          <a:p>
            <a:pPr lvl="1"/>
            <a:r>
              <a:rPr lang="en-GB" sz="2800" dirty="0">
                <a:solidFill>
                  <a:srgbClr val="313679"/>
                </a:solidFill>
              </a:rPr>
              <a:t>International transfers / </a:t>
            </a:r>
            <a:r>
              <a:rPr lang="fr-FR" sz="2800" dirty="0">
                <a:solidFill>
                  <a:srgbClr val="313679"/>
                </a:solidFill>
              </a:rPr>
              <a:t>Transferts internationaux (1) </a:t>
            </a:r>
            <a:br>
              <a:rPr lang="fr-FR" sz="2400" dirty="0">
                <a:solidFill>
                  <a:srgbClr val="313679"/>
                </a:solidFill>
              </a:rPr>
            </a:br>
            <a:r>
              <a:rPr lang="en-GB" sz="2200" dirty="0">
                <a:solidFill>
                  <a:srgbClr val="313679"/>
                </a:solidFill>
              </a:rPr>
              <a:t>What is adequacy? / </a:t>
            </a:r>
            <a:r>
              <a:rPr lang="fr-FR" sz="2200" dirty="0">
                <a:solidFill>
                  <a:srgbClr val="313679"/>
                </a:solidFill>
              </a:rPr>
              <a:t>Qu'est-ce que l'adéquation</a:t>
            </a:r>
            <a:br>
              <a:rPr lang="en-GB" sz="2400" dirty="0">
                <a:solidFill>
                  <a:srgbClr val="313679"/>
                </a:solidFill>
              </a:rPr>
            </a:br>
            <a:br>
              <a:rPr lang="de-DE" sz="2400" b="1" dirty="0">
                <a:solidFill>
                  <a:srgbClr val="92D050"/>
                </a:solidFill>
              </a:rPr>
            </a:br>
            <a:endParaRPr lang="en-GB" dirty="0"/>
          </a:p>
        </p:txBody>
      </p:sp>
      <p:sp>
        <p:nvSpPr>
          <p:cNvPr id="3" name="Text Placeholder 2"/>
          <p:cNvSpPr>
            <a:spLocks noGrp="1"/>
          </p:cNvSpPr>
          <p:nvPr>
            <p:ph type="body" sz="half" idx="1"/>
          </p:nvPr>
        </p:nvSpPr>
        <p:spPr>
          <a:xfrm>
            <a:off x="323528" y="1844824"/>
            <a:ext cx="4038600" cy="3600400"/>
          </a:xfrm>
          <a:ln>
            <a:solidFill>
              <a:schemeClr val="accent4">
                <a:lumMod val="20000"/>
                <a:lumOff val="80000"/>
              </a:schemeClr>
            </a:solidFill>
          </a:ln>
        </p:spPr>
        <p:txBody>
          <a:bodyPr/>
          <a:lstStyle/>
          <a:p>
            <a:pPr marL="177800" lvl="3" indent="0" algn="ctr">
              <a:buNone/>
            </a:pPr>
            <a:r>
              <a:rPr lang="de-DE" sz="1800" b="1" dirty="0">
                <a:solidFill>
                  <a:srgbClr val="92D050"/>
                </a:solidFill>
              </a:rPr>
              <a:t>To paraphrase, under '95 Directive &amp; GDPR:</a:t>
            </a:r>
            <a:endParaRPr lang="de-DE" sz="1800" i="1" dirty="0"/>
          </a:p>
          <a:p>
            <a:pPr marL="177800" lvl="3" indent="0" algn="ctr">
              <a:buNone/>
            </a:pPr>
            <a:endParaRPr lang="de-DE" sz="1800" i="1" dirty="0"/>
          </a:p>
          <a:p>
            <a:pPr marL="177800" lvl="3" indent="0" algn="ctr">
              <a:buNone/>
            </a:pPr>
            <a:r>
              <a:rPr lang="de-DE" sz="1800" i="1" dirty="0"/>
              <a:t>EU data controllers must not allow personal data to be transferred to or accessed from jurisdictions whose laws </a:t>
            </a:r>
            <a:r>
              <a:rPr lang="de-DE" sz="1800" i="1" u="sng" dirty="0"/>
              <a:t>do not offer </a:t>
            </a:r>
            <a:r>
              <a:rPr lang="de-DE" sz="1800" b="1" i="1" u="sng" dirty="0"/>
              <a:t>adequate protection</a:t>
            </a:r>
            <a:r>
              <a:rPr lang="de-DE" sz="1800" i="1" u="sng" dirty="0"/>
              <a:t> for the rights and freedoms of individuals (measured against EU standards)</a:t>
            </a:r>
            <a:endParaRPr lang="de-DE" sz="1800" i="1" dirty="0"/>
          </a:p>
          <a:p>
            <a:pPr lvl="1" indent="0"/>
            <a:endParaRPr lang="en-GB" dirty="0"/>
          </a:p>
          <a:p>
            <a:endParaRPr lang="en-GB" dirty="0"/>
          </a:p>
        </p:txBody>
      </p:sp>
      <p:sp>
        <p:nvSpPr>
          <p:cNvPr id="4" name="Content Placeholder 3"/>
          <p:cNvSpPr>
            <a:spLocks noGrp="1"/>
          </p:cNvSpPr>
          <p:nvPr>
            <p:ph sz="half" idx="2"/>
          </p:nvPr>
        </p:nvSpPr>
        <p:spPr>
          <a:xfrm>
            <a:off x="4716016" y="1844824"/>
            <a:ext cx="4038600" cy="3600400"/>
          </a:xfrm>
          <a:ln>
            <a:solidFill>
              <a:schemeClr val="accent4">
                <a:lumMod val="20000"/>
                <a:lumOff val="80000"/>
              </a:schemeClr>
            </a:solidFill>
          </a:ln>
        </p:spPr>
        <p:txBody>
          <a:bodyPr/>
          <a:lstStyle/>
          <a:p>
            <a:pPr marL="0" lvl="3" indent="0" algn="ctr">
              <a:spcBef>
                <a:spcPct val="40000"/>
              </a:spcBef>
              <a:buNone/>
            </a:pPr>
            <a:r>
              <a:rPr lang="fr-FR" sz="1800" b="1" dirty="0">
                <a:solidFill>
                  <a:srgbClr val="92D050"/>
                </a:solidFill>
              </a:rPr>
              <a:t>Pour paraphraser la directive de 1995 et le RGPD:</a:t>
            </a:r>
            <a:endParaRPr lang="de-DE" sz="1800" i="1" dirty="0"/>
          </a:p>
          <a:p>
            <a:pPr marL="177800" lvl="3" indent="0" algn="ctr">
              <a:buNone/>
            </a:pPr>
            <a:endParaRPr lang="fr-FR" sz="1800" i="1" dirty="0"/>
          </a:p>
          <a:p>
            <a:pPr marL="177800" lvl="3" indent="0" algn="ctr">
              <a:buNone/>
            </a:pPr>
            <a:r>
              <a:rPr lang="fr-FR" sz="1800" i="1" dirty="0"/>
              <a:t>Les responsables </a:t>
            </a:r>
            <a:r>
              <a:rPr lang="fr-FR" sz="1800" i="1" dirty="0">
                <a:solidFill>
                  <a:schemeClr val="bg2"/>
                </a:solidFill>
              </a:rPr>
              <a:t>du traitement de l'UE ne doivent pas permettre le transfert ou l'accès à des données personnelles à partir de juridictions dont la législation </a:t>
            </a:r>
            <a:r>
              <a:rPr lang="fr-FR" sz="1800" i="1" u="sng" dirty="0">
                <a:solidFill>
                  <a:schemeClr val="bg2"/>
                </a:solidFill>
              </a:rPr>
              <a:t>n'offre pas un niveau de </a:t>
            </a:r>
            <a:r>
              <a:rPr lang="fr-FR" sz="1800" b="1" i="1" u="sng" dirty="0">
                <a:solidFill>
                  <a:schemeClr val="bg2"/>
                </a:solidFill>
              </a:rPr>
              <a:t>protection adéquat </a:t>
            </a:r>
            <a:r>
              <a:rPr lang="fr-FR" sz="1800" i="1" u="sng" dirty="0">
                <a:solidFill>
                  <a:schemeClr val="bg2"/>
                </a:solidFill>
              </a:rPr>
              <a:t>des droits et libertés individuelles (mesuré par rapport aux normes de l'UE)</a:t>
            </a:r>
            <a:endParaRPr lang="en-GB" sz="1800" i="1" u="sng" dirty="0">
              <a:solidFill>
                <a:schemeClr val="bg2"/>
              </a:solidFill>
            </a:endParaRPr>
          </a:p>
        </p:txBody>
      </p:sp>
      <p:sp>
        <p:nvSpPr>
          <p:cNvPr id="5" name="Slide Number Placeholder 4"/>
          <p:cNvSpPr>
            <a:spLocks noGrp="1"/>
          </p:cNvSpPr>
          <p:nvPr>
            <p:ph type="sldNum" sz="quarter" idx="10"/>
          </p:nvPr>
        </p:nvSpPr>
        <p:spPr/>
        <p:txBody>
          <a:bodyPr/>
          <a:lstStyle/>
          <a:p>
            <a:r>
              <a:rPr lang="en-GB">
                <a:solidFill>
                  <a:srgbClr val="343D41"/>
                </a:solidFill>
              </a:rPr>
              <a:t>Page </a:t>
            </a:r>
            <a:fld id="{14D95764-FF53-412A-8CD4-0E1F7016CEA7}" type="slidenum">
              <a:rPr lang="en-GB" smtClean="0">
                <a:solidFill>
                  <a:srgbClr val="343D41"/>
                </a:solidFill>
              </a:rPr>
              <a:pPr/>
              <a:t>3</a:t>
            </a:fld>
            <a:endParaRPr lang="en-GB">
              <a:solidFill>
                <a:srgbClr val="343D41"/>
              </a:solidFill>
            </a:endParaRPr>
          </a:p>
        </p:txBody>
      </p:sp>
      <p:sp>
        <p:nvSpPr>
          <p:cNvPr id="6" name="Footer Placeholder 5"/>
          <p:cNvSpPr>
            <a:spLocks noGrp="1"/>
          </p:cNvSpPr>
          <p:nvPr>
            <p:ph type="ftr" sz="quarter" idx="11"/>
          </p:nvPr>
        </p:nvSpPr>
        <p:spPr/>
        <p:txBody>
          <a:bodyPr/>
          <a:lstStyle/>
          <a:p>
            <a:r>
              <a:rPr lang="en-GB" dirty="0">
                <a:solidFill>
                  <a:srgbClr val="343D41"/>
                </a:solidFill>
              </a:rPr>
              <a:t>IFCLA Conference 7</a:t>
            </a:r>
            <a:r>
              <a:rPr lang="en-GB" baseline="30000" dirty="0">
                <a:solidFill>
                  <a:srgbClr val="343D41"/>
                </a:solidFill>
              </a:rPr>
              <a:t>th</a:t>
            </a:r>
            <a:r>
              <a:rPr lang="en-GB" dirty="0">
                <a:solidFill>
                  <a:srgbClr val="343D41"/>
                </a:solidFill>
              </a:rPr>
              <a:t> June 2018</a:t>
            </a:r>
          </a:p>
        </p:txBody>
      </p:sp>
      <p:sp>
        <p:nvSpPr>
          <p:cNvPr id="7" name="Date Placeholder 6"/>
          <p:cNvSpPr>
            <a:spLocks noGrp="1"/>
          </p:cNvSpPr>
          <p:nvPr>
            <p:ph type="dt" sz="half" idx="12"/>
          </p:nvPr>
        </p:nvSpPr>
        <p:spPr/>
        <p:txBody>
          <a:bodyPr/>
          <a:lstStyle/>
          <a:p>
            <a:r>
              <a:rPr lang="en-GB" dirty="0">
                <a:solidFill>
                  <a:srgbClr val="343D41"/>
                </a:solidFill>
              </a:rPr>
              <a:t>© Bird &amp; Bird LLP 2018</a:t>
            </a:r>
          </a:p>
        </p:txBody>
      </p:sp>
    </p:spTree>
    <p:extLst>
      <p:ext uri="{BB962C8B-B14F-4D97-AF65-F5344CB8AC3E}">
        <p14:creationId xmlns:p14="http://schemas.microsoft.com/office/powerpoint/2010/main" val="339443984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6" name="Rectangle 4"/>
          <p:cNvSpPr>
            <a:spLocks noGrp="1" noChangeArrowheads="1"/>
          </p:cNvSpPr>
          <p:nvPr>
            <p:ph type="title"/>
            <p:custDataLst>
              <p:tags r:id="rId2"/>
            </p:custDataLst>
          </p:nvPr>
        </p:nvSpPr>
        <p:spPr>
          <a:xfrm>
            <a:off x="179512" y="476250"/>
            <a:ext cx="8784976" cy="1081088"/>
          </a:xfrm>
        </p:spPr>
        <p:txBody>
          <a:bodyPr/>
          <a:lstStyle/>
          <a:p>
            <a:r>
              <a:rPr lang="en-GB" sz="2800" dirty="0">
                <a:solidFill>
                  <a:srgbClr val="313679"/>
                </a:solidFill>
              </a:rPr>
              <a:t>International transfers / </a:t>
            </a:r>
            <a:r>
              <a:rPr lang="fr-FR" sz="2800" dirty="0">
                <a:solidFill>
                  <a:srgbClr val="313679"/>
                </a:solidFill>
              </a:rPr>
              <a:t>Transferts internationaux (2) </a:t>
            </a:r>
            <a:br>
              <a:rPr lang="fr-FR" sz="2400" dirty="0">
                <a:solidFill>
                  <a:srgbClr val="313679"/>
                </a:solidFill>
              </a:rPr>
            </a:br>
            <a:r>
              <a:rPr lang="en-GB" sz="2200" dirty="0">
                <a:solidFill>
                  <a:srgbClr val="313679"/>
                </a:solidFill>
              </a:rPr>
              <a:t>What is adequacy? / </a:t>
            </a:r>
            <a:r>
              <a:rPr lang="fr-FR" sz="2200" dirty="0">
                <a:solidFill>
                  <a:srgbClr val="313679"/>
                </a:solidFill>
              </a:rPr>
              <a:t>Qu'est-ce que l'adéquation</a:t>
            </a:r>
            <a:br>
              <a:rPr lang="en-GB" sz="2400" dirty="0">
                <a:solidFill>
                  <a:srgbClr val="313679"/>
                </a:solidFill>
              </a:rPr>
            </a:br>
            <a:endParaRPr lang="en-GB" dirty="0"/>
          </a:p>
        </p:txBody>
      </p:sp>
      <p:sp>
        <p:nvSpPr>
          <p:cNvPr id="74757" name="Rectangle 5"/>
          <p:cNvSpPr>
            <a:spLocks noGrp="1" noChangeArrowheads="1"/>
          </p:cNvSpPr>
          <p:nvPr>
            <p:ph type="body" sz="half" idx="1"/>
            <p:custDataLst>
              <p:tags r:id="rId3"/>
            </p:custDataLst>
          </p:nvPr>
        </p:nvSpPr>
        <p:spPr>
          <a:xfrm>
            <a:off x="457200" y="1556792"/>
            <a:ext cx="4038600" cy="4751933"/>
          </a:xfrm>
          <a:ln>
            <a:solidFill>
              <a:schemeClr val="accent4">
                <a:lumMod val="20000"/>
                <a:lumOff val="80000"/>
              </a:schemeClr>
            </a:solidFill>
          </a:ln>
        </p:spPr>
        <p:txBody>
          <a:bodyPr/>
          <a:lstStyle/>
          <a:p>
            <a:pPr lvl="1" indent="0"/>
            <a:r>
              <a:rPr lang="de-DE" sz="1800" b="1" dirty="0">
                <a:solidFill>
                  <a:srgbClr val="92D050"/>
                </a:solidFill>
              </a:rPr>
              <a:t>Adequacy assessments: factors under the '95 Directive:</a:t>
            </a:r>
          </a:p>
          <a:p>
            <a:pPr lvl="1" indent="0"/>
            <a:endParaRPr lang="en-GB" sz="1800" dirty="0">
              <a:ea typeface="Calibri"/>
            </a:endParaRPr>
          </a:p>
          <a:p>
            <a:pPr lvl="1" indent="0"/>
            <a:endParaRPr lang="en-GB" sz="1800" dirty="0">
              <a:ea typeface="Calibri"/>
            </a:endParaRPr>
          </a:p>
          <a:p>
            <a:pPr lvl="1" indent="0"/>
            <a:r>
              <a:rPr lang="en-GB" sz="1800" u="sng" dirty="0">
                <a:ea typeface="Calibri"/>
              </a:rPr>
              <a:t>25(2)</a:t>
            </a:r>
            <a:r>
              <a:rPr lang="en-GB" sz="1800" dirty="0">
                <a:ea typeface="Calibri"/>
              </a:rPr>
              <a:t>. The adequacy of the level of protection afforded by a third country shall be assessed in the light of all the circumstances surrounding a data transfer….particular consideration shall be given to …. </a:t>
            </a:r>
            <a:r>
              <a:rPr lang="en-GB" sz="1800" dirty="0">
                <a:highlight>
                  <a:srgbClr val="FFFF00"/>
                </a:highlight>
                <a:ea typeface="Calibri"/>
              </a:rPr>
              <a:t>the rules of law, both general and sectoral, in force in the third </a:t>
            </a:r>
            <a:r>
              <a:rPr lang="en-GB" sz="1800" u="sng" dirty="0">
                <a:highlight>
                  <a:srgbClr val="FFFF00"/>
                </a:highlight>
                <a:ea typeface="Calibri"/>
              </a:rPr>
              <a:t>country in question</a:t>
            </a:r>
            <a:r>
              <a:rPr lang="en-GB" sz="1800" dirty="0">
                <a:highlight>
                  <a:srgbClr val="FFFF00"/>
                </a:highlight>
                <a:ea typeface="Calibri"/>
              </a:rPr>
              <a:t> </a:t>
            </a:r>
            <a:r>
              <a:rPr lang="en-GB" sz="1800" u="sng" dirty="0">
                <a:highlight>
                  <a:srgbClr val="FFFF00"/>
                </a:highlight>
                <a:ea typeface="Calibri"/>
              </a:rPr>
              <a:t>and the professional rules and security measures which are complied with in that country</a:t>
            </a:r>
            <a:br>
              <a:rPr lang="de-DE" sz="1800" dirty="0">
                <a:latin typeface="+mj-lt"/>
                <a:ea typeface="Times New Roman"/>
              </a:rPr>
            </a:br>
            <a:endParaRPr lang="de-DE" sz="1800" dirty="0">
              <a:latin typeface="+mj-lt"/>
            </a:endParaRPr>
          </a:p>
          <a:p>
            <a:pPr lvl="1" indent="0"/>
            <a:endParaRPr lang="de-DE" sz="2600" dirty="0"/>
          </a:p>
        </p:txBody>
      </p:sp>
      <p:sp>
        <p:nvSpPr>
          <p:cNvPr id="2" name="Content Placeholder 1"/>
          <p:cNvSpPr>
            <a:spLocks noGrp="1"/>
          </p:cNvSpPr>
          <p:nvPr>
            <p:ph sz="half" idx="2"/>
          </p:nvPr>
        </p:nvSpPr>
        <p:spPr>
          <a:xfrm>
            <a:off x="4648200" y="1556792"/>
            <a:ext cx="4038600" cy="4751933"/>
          </a:xfrm>
          <a:ln>
            <a:solidFill>
              <a:schemeClr val="accent4">
                <a:lumMod val="20000"/>
                <a:lumOff val="80000"/>
              </a:schemeClr>
            </a:solidFill>
          </a:ln>
        </p:spPr>
        <p:txBody>
          <a:bodyPr/>
          <a:lstStyle/>
          <a:p>
            <a:pPr lvl="1" indent="0"/>
            <a:r>
              <a:rPr lang="de-DE" sz="1800" b="1" dirty="0">
                <a:solidFill>
                  <a:srgbClr val="92D050"/>
                </a:solidFill>
              </a:rPr>
              <a:t>Evaluation de l'adéquation: facteurs retenus dans le cadre de la directive de 1995:</a:t>
            </a:r>
          </a:p>
          <a:p>
            <a:pPr lvl="1" indent="0"/>
            <a:endParaRPr lang="en-GB" sz="1800" dirty="0">
              <a:ea typeface="Calibri"/>
            </a:endParaRPr>
          </a:p>
          <a:p>
            <a:pPr lvl="1" indent="0"/>
            <a:r>
              <a:rPr lang="en-GB" sz="1800" u="sng" dirty="0">
                <a:ea typeface="Calibri"/>
              </a:rPr>
              <a:t>25(2)</a:t>
            </a:r>
            <a:r>
              <a:rPr lang="en-GB" sz="1800" dirty="0">
                <a:ea typeface="Calibri"/>
              </a:rPr>
              <a:t>.</a:t>
            </a:r>
            <a:r>
              <a:rPr lang="fr-FR" sz="1800" dirty="0">
                <a:ea typeface="Calibri"/>
              </a:rPr>
              <a:t> Le caractère adéquat du niveau de protection offert par un pays tiers s'apprécie au regard de toutes les circonstances relatives à un transfert… en particulier, sont prises en considération … </a:t>
            </a:r>
            <a:r>
              <a:rPr lang="fr-FR" sz="1800" dirty="0">
                <a:highlight>
                  <a:srgbClr val="FFFF00"/>
                </a:highlight>
                <a:ea typeface="Calibri"/>
              </a:rPr>
              <a:t>les règles de droit, générales ou sectorielles, en vigueur dans le </a:t>
            </a:r>
            <a:r>
              <a:rPr lang="fr-FR" sz="1800" u="sng" dirty="0">
                <a:highlight>
                  <a:srgbClr val="FFFF00"/>
                </a:highlight>
                <a:ea typeface="Calibri"/>
              </a:rPr>
              <a:t>pays tiers en cause , ainsi que les règles professionnelles et les mesures de sécurité qui y sont respectées. </a:t>
            </a:r>
            <a:endParaRPr lang="en-GB" sz="1800" u="sng" dirty="0">
              <a:highlight>
                <a:srgbClr val="FFFF00"/>
              </a:highlight>
              <a:ea typeface="Calibri"/>
            </a:endParaRPr>
          </a:p>
        </p:txBody>
      </p:sp>
      <p:sp>
        <p:nvSpPr>
          <p:cNvPr id="5" name="Slide Number Placeholder 4"/>
          <p:cNvSpPr>
            <a:spLocks noGrp="1"/>
          </p:cNvSpPr>
          <p:nvPr>
            <p:ph type="sldNum" sz="quarter" idx="10"/>
          </p:nvPr>
        </p:nvSpPr>
        <p:spPr/>
        <p:txBody>
          <a:bodyPr/>
          <a:lstStyle/>
          <a:p>
            <a:r>
              <a:rPr lang="en-GB" dirty="0">
                <a:solidFill>
                  <a:srgbClr val="343D41"/>
                </a:solidFill>
              </a:rPr>
              <a:t>Page </a:t>
            </a:r>
            <a:fld id="{3717D14C-F6B2-4BD4-9D5B-C216CB6EC04D}" type="slidenum">
              <a:rPr lang="en-GB" smtClean="0">
                <a:solidFill>
                  <a:srgbClr val="343D41"/>
                </a:solidFill>
              </a:rPr>
              <a:pPr/>
              <a:t>4</a:t>
            </a:fld>
            <a:endParaRPr lang="en-GB" dirty="0">
              <a:solidFill>
                <a:srgbClr val="343D41"/>
              </a:solidFill>
            </a:endParaRPr>
          </a:p>
        </p:txBody>
      </p:sp>
      <p:sp>
        <p:nvSpPr>
          <p:cNvPr id="7" name="Copyright"/>
          <p:cNvSpPr>
            <a:spLocks noGrp="1"/>
          </p:cNvSpPr>
          <p:nvPr>
            <p:ph type="dt" sz="half" idx="12"/>
            <p:custDataLst>
              <p:tags r:id="rId4"/>
            </p:custDataLst>
          </p:nvPr>
        </p:nvSpPr>
        <p:spPr/>
        <p:txBody>
          <a:bodyPr/>
          <a:lstStyle/>
          <a:p>
            <a:r>
              <a:rPr lang="en-GB" dirty="0">
                <a:solidFill>
                  <a:srgbClr val="343D41"/>
                </a:solidFill>
              </a:rPr>
              <a:t>© Bird &amp; Bird LLP 2018</a:t>
            </a:r>
          </a:p>
        </p:txBody>
      </p:sp>
      <p:pic>
        <p:nvPicPr>
          <p:cNvPr id="1026"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87824" y="6453336"/>
            <a:ext cx="1785937" cy="238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ustDataLst>
      <p:tags r:id="rId1"/>
    </p:custDataLst>
    <p:extLst>
      <p:ext uri="{BB962C8B-B14F-4D97-AF65-F5344CB8AC3E}">
        <p14:creationId xmlns:p14="http://schemas.microsoft.com/office/powerpoint/2010/main" val="351326639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6" name="Rectangle 4"/>
          <p:cNvSpPr>
            <a:spLocks noGrp="1" noChangeArrowheads="1"/>
          </p:cNvSpPr>
          <p:nvPr>
            <p:ph type="title"/>
            <p:custDataLst>
              <p:tags r:id="rId2"/>
            </p:custDataLst>
          </p:nvPr>
        </p:nvSpPr>
        <p:spPr>
          <a:xfrm>
            <a:off x="251520" y="332656"/>
            <a:ext cx="8568951" cy="1081088"/>
          </a:xfrm>
        </p:spPr>
        <p:txBody>
          <a:bodyPr/>
          <a:lstStyle/>
          <a:p>
            <a:r>
              <a:rPr lang="en-GB" sz="2800" dirty="0">
                <a:solidFill>
                  <a:srgbClr val="313679"/>
                </a:solidFill>
              </a:rPr>
              <a:t>International transfers / </a:t>
            </a:r>
            <a:r>
              <a:rPr lang="fr-FR" sz="2800" dirty="0">
                <a:solidFill>
                  <a:srgbClr val="313679"/>
                </a:solidFill>
              </a:rPr>
              <a:t>Transferts internationaux </a:t>
            </a:r>
            <a:r>
              <a:rPr lang="en-GB" sz="2800" dirty="0">
                <a:solidFill>
                  <a:srgbClr val="313679"/>
                </a:solidFill>
              </a:rPr>
              <a:t>(3)</a:t>
            </a:r>
            <a:br>
              <a:rPr lang="en-GB" sz="2800" dirty="0">
                <a:solidFill>
                  <a:srgbClr val="313679"/>
                </a:solidFill>
              </a:rPr>
            </a:br>
            <a:r>
              <a:rPr lang="en-GB" sz="2200" dirty="0">
                <a:solidFill>
                  <a:srgbClr val="313679"/>
                </a:solidFill>
              </a:rPr>
              <a:t>What is adequacy? / </a:t>
            </a:r>
            <a:r>
              <a:rPr lang="fr-FR" sz="2200" dirty="0">
                <a:solidFill>
                  <a:srgbClr val="313679"/>
                </a:solidFill>
              </a:rPr>
              <a:t>Qu'est-ce que l'adéquation ? </a:t>
            </a:r>
            <a:endParaRPr lang="en-GB" sz="2200" dirty="0"/>
          </a:p>
        </p:txBody>
      </p:sp>
      <p:sp>
        <p:nvSpPr>
          <p:cNvPr id="74757" name="Rectangle 5"/>
          <p:cNvSpPr>
            <a:spLocks noGrp="1" noChangeArrowheads="1"/>
          </p:cNvSpPr>
          <p:nvPr>
            <p:ph type="body" idx="1"/>
            <p:custDataLst>
              <p:tags r:id="rId3"/>
            </p:custDataLst>
          </p:nvPr>
        </p:nvSpPr>
        <p:spPr>
          <a:xfrm>
            <a:off x="179512" y="1287295"/>
            <a:ext cx="8784976" cy="4956521"/>
          </a:xfrm>
        </p:spPr>
        <p:txBody>
          <a:bodyPr/>
          <a:lstStyle/>
          <a:p>
            <a:pPr lvl="1" indent="0">
              <a:buClr>
                <a:srgbClr val="1EA5F0"/>
              </a:buClr>
            </a:pPr>
            <a:r>
              <a:rPr lang="de-DE" sz="1800" b="1" dirty="0">
                <a:solidFill>
                  <a:srgbClr val="92D050"/>
                </a:solidFill>
              </a:rPr>
              <a:t>Adequacy assessments: factors under the GDPR</a:t>
            </a:r>
            <a:r>
              <a:rPr lang="de-DE" sz="2400" b="1" dirty="0">
                <a:solidFill>
                  <a:srgbClr val="92D050"/>
                </a:solidFill>
              </a:rPr>
              <a:t>:</a:t>
            </a:r>
          </a:p>
          <a:p>
            <a:pPr lvl="1" indent="0"/>
            <a:endParaRPr lang="de-DE" sz="800" dirty="0"/>
          </a:p>
          <a:p>
            <a:pPr lvl="1" indent="0">
              <a:spcBef>
                <a:spcPts val="0"/>
              </a:spcBef>
            </a:pPr>
            <a:r>
              <a:rPr lang="en-GB" sz="1500" u="sng" dirty="0">
                <a:ea typeface="Calibri"/>
              </a:rPr>
              <a:t>45(2) (a).</a:t>
            </a:r>
            <a:r>
              <a:rPr lang="en-GB" sz="1500" dirty="0">
                <a:ea typeface="Calibri"/>
              </a:rPr>
              <a:t> </a:t>
            </a:r>
            <a:r>
              <a:rPr lang="en-GB" sz="1500" dirty="0">
                <a:highlight>
                  <a:srgbClr val="FFFF00"/>
                </a:highlight>
                <a:ea typeface="Calibri"/>
              </a:rPr>
              <a:t>The rule of law, respect for human rights and fundamental freedoms, relevant legislation, both general and sectoral, including concerning </a:t>
            </a:r>
            <a:r>
              <a:rPr lang="en-GB" sz="1500" u="sng" dirty="0">
                <a:highlight>
                  <a:srgbClr val="FFFF00"/>
                </a:highlight>
                <a:ea typeface="Calibri"/>
              </a:rPr>
              <a:t>public security, defence, national security and criminal law and the access of public authorities to personal data</a:t>
            </a:r>
            <a:r>
              <a:rPr lang="en-GB" sz="1500" dirty="0">
                <a:ea typeface="Calibri"/>
              </a:rPr>
              <a:t>, as well as the implementation of such legislation, data protection rules, professional rules and security measures, including rules for the onward transfer of personal data to another third country or international organisation which are complied with in that country or international organisation, </a:t>
            </a:r>
            <a:r>
              <a:rPr lang="en-GB" sz="1500" u="sng" dirty="0">
                <a:highlight>
                  <a:srgbClr val="FFFF00"/>
                </a:highlight>
                <a:ea typeface="Calibri"/>
              </a:rPr>
              <a:t>case law </a:t>
            </a:r>
            <a:r>
              <a:rPr lang="en-GB" sz="1500" dirty="0">
                <a:ea typeface="Calibri"/>
              </a:rPr>
              <a:t>, as well as effective and enforceable data subject rights and effective administrative </a:t>
            </a:r>
            <a:r>
              <a:rPr lang="en-GB" sz="1500" u="sng" dirty="0">
                <a:ea typeface="Calibri"/>
              </a:rPr>
              <a:t>and judicial redress for the data subjects whose personal data are being transferred</a:t>
            </a:r>
            <a:endParaRPr lang="en-GB" sz="1500" dirty="0">
              <a:ea typeface="Calibri"/>
            </a:endParaRPr>
          </a:p>
          <a:p>
            <a:pPr lvl="1" indent="0">
              <a:spcBef>
                <a:spcPts val="0"/>
              </a:spcBef>
            </a:pPr>
            <a:endParaRPr lang="en-GB" sz="1400" dirty="0">
              <a:ea typeface="Calibri"/>
            </a:endParaRPr>
          </a:p>
          <a:p>
            <a:pPr lvl="1" indent="0">
              <a:spcBef>
                <a:spcPts val="0"/>
              </a:spcBef>
            </a:pPr>
            <a:r>
              <a:rPr lang="de-DE" sz="1800" b="1" dirty="0">
                <a:solidFill>
                  <a:srgbClr val="92D050"/>
                </a:solidFill>
              </a:rPr>
              <a:t>Evaluation de l'adéquation: facteurs retenus dans le cadre du RGPD :</a:t>
            </a:r>
            <a:endParaRPr lang="en-GB" sz="1800" dirty="0">
              <a:ea typeface="Calibri"/>
            </a:endParaRPr>
          </a:p>
          <a:p>
            <a:pPr lvl="1" indent="0">
              <a:spcBef>
                <a:spcPts val="0"/>
              </a:spcBef>
            </a:pPr>
            <a:endParaRPr lang="en-GB" sz="1400" u="sng" dirty="0"/>
          </a:p>
          <a:p>
            <a:pPr lvl="1" indent="0">
              <a:spcBef>
                <a:spcPts val="0"/>
              </a:spcBef>
            </a:pPr>
            <a:r>
              <a:rPr lang="en-GB" sz="1500" u="sng" dirty="0">
                <a:ea typeface="Calibri"/>
              </a:rPr>
              <a:t>45(2) (a)</a:t>
            </a:r>
            <a:r>
              <a:rPr lang="en-GB" sz="1500" dirty="0">
                <a:ea typeface="Calibri"/>
              </a:rPr>
              <a:t>.  </a:t>
            </a:r>
            <a:r>
              <a:rPr lang="fr-FR" sz="1500" dirty="0">
                <a:highlight>
                  <a:srgbClr val="FFFF00"/>
                </a:highlight>
                <a:ea typeface="Calibri"/>
              </a:rPr>
              <a:t>l'état de droit, le respect des droits de l'homme et des libertés fondamentales, la législation pertinente, tant générale que sectorielle, y compris en ce qui concerne la </a:t>
            </a:r>
            <a:r>
              <a:rPr lang="fr-FR" sz="1500" u="sng" dirty="0">
                <a:highlight>
                  <a:srgbClr val="FFFF00"/>
                </a:highlight>
                <a:ea typeface="Calibri"/>
              </a:rPr>
              <a:t>sécurité publique, la défense, la sécurité nationale et le droit pénal ainsi que l'accès des autorités publiques aux données à caractère personnel</a:t>
            </a:r>
            <a:r>
              <a:rPr lang="fr-FR" sz="1500" dirty="0"/>
              <a:t>, de même que la mise en œuvre de ladite législation, les règles en matière de protection des données, les règles professionnelles et les mesures de sécurité, y compris les règles relatives au transfert ultérieur de données à caractère personnel vers un autre pays tiers ou à une autre organisation internationale qui sont respectées dans le pays tiers ou par l'organisation internationale en question, </a:t>
            </a:r>
            <a:r>
              <a:rPr lang="fr-FR" sz="1500" u="sng" dirty="0">
                <a:highlight>
                  <a:srgbClr val="FFFF00"/>
                </a:highlight>
                <a:ea typeface="Calibri"/>
              </a:rPr>
              <a:t>la jurisprudence</a:t>
            </a:r>
            <a:r>
              <a:rPr lang="fr-FR" sz="1500" dirty="0"/>
              <a:t>, ainsi que les droits effectifs et opposables dont bénéficient les personnes concernées et </a:t>
            </a:r>
            <a:r>
              <a:rPr lang="fr-FR" sz="1500" u="sng" dirty="0"/>
              <a:t>les recours administratifs et judiciaires que peuvent effectivement introduire les personnes concernées dont les données à caractère personnel sont transférées;</a:t>
            </a:r>
            <a:endParaRPr lang="de-DE" sz="1500" u="sng" dirty="0"/>
          </a:p>
          <a:p>
            <a:pPr lvl="1" indent="0">
              <a:spcBef>
                <a:spcPts val="0"/>
              </a:spcBef>
            </a:pPr>
            <a:endParaRPr lang="de-DE" sz="1600" u="sng" dirty="0"/>
          </a:p>
        </p:txBody>
      </p:sp>
    </p:spTree>
    <p:custDataLst>
      <p:tags r:id="rId1"/>
    </p:custDataLst>
    <p:extLst>
      <p:ext uri="{BB962C8B-B14F-4D97-AF65-F5344CB8AC3E}">
        <p14:creationId xmlns:p14="http://schemas.microsoft.com/office/powerpoint/2010/main" val="21773489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sz="2800" dirty="0"/>
              <a:t>An adequacy decision / </a:t>
            </a:r>
            <a:r>
              <a:rPr lang="fr-FR" sz="2800" dirty="0"/>
              <a:t>Décision d'adéquation</a:t>
            </a:r>
            <a:br>
              <a:rPr lang="en-GB" dirty="0"/>
            </a:br>
            <a:r>
              <a:rPr lang="en-GB" sz="2200" dirty="0"/>
              <a:t>Application process / </a:t>
            </a:r>
            <a:r>
              <a:rPr lang="fr-FR" sz="2200" dirty="0"/>
              <a:t>Le processus de candidature</a:t>
            </a:r>
          </a:p>
        </p:txBody>
      </p:sp>
      <p:sp>
        <p:nvSpPr>
          <p:cNvPr id="4" name="Text Placeholder 3"/>
          <p:cNvSpPr>
            <a:spLocks noGrp="1"/>
          </p:cNvSpPr>
          <p:nvPr>
            <p:ph type="body" sz="half" idx="1"/>
          </p:nvPr>
        </p:nvSpPr>
        <p:spPr>
          <a:xfrm>
            <a:off x="468313" y="1484784"/>
            <a:ext cx="4038600" cy="4896544"/>
          </a:xfrm>
          <a:ln>
            <a:solidFill>
              <a:schemeClr val="accent4">
                <a:lumMod val="20000"/>
                <a:lumOff val="80000"/>
              </a:schemeClr>
            </a:solidFill>
          </a:ln>
        </p:spPr>
        <p:txBody>
          <a:bodyPr/>
          <a:lstStyle/>
          <a:p>
            <a:pPr marL="514350" indent="-514350">
              <a:spcBef>
                <a:spcPts val="300"/>
              </a:spcBef>
              <a:buFont typeface="+mj-lt"/>
              <a:buAutoNum type="arabicPeriod"/>
            </a:pPr>
            <a:r>
              <a:rPr lang="en-GB" dirty="0">
                <a:solidFill>
                  <a:schemeClr val="bg2"/>
                </a:solidFill>
              </a:rPr>
              <a:t>Application from country / sector(s) / company</a:t>
            </a:r>
          </a:p>
          <a:p>
            <a:pPr marL="514350" indent="-514350">
              <a:spcBef>
                <a:spcPts val="300"/>
              </a:spcBef>
              <a:buFont typeface="+mj-lt"/>
              <a:buAutoNum type="arabicPeriod"/>
            </a:pPr>
            <a:r>
              <a:rPr lang="en-GB" dirty="0">
                <a:solidFill>
                  <a:schemeClr val="bg2"/>
                </a:solidFill>
              </a:rPr>
              <a:t>EC decision </a:t>
            </a:r>
          </a:p>
          <a:p>
            <a:pPr marL="990600" lvl="3" indent="-285750">
              <a:spcBef>
                <a:spcPts val="300"/>
              </a:spcBef>
            </a:pPr>
            <a:r>
              <a:rPr lang="en-GB" dirty="0"/>
              <a:t>EC's independent report</a:t>
            </a:r>
          </a:p>
          <a:p>
            <a:pPr marL="990600" lvl="3" indent="-285750">
              <a:spcBef>
                <a:spcPts val="300"/>
              </a:spcBef>
            </a:pPr>
            <a:r>
              <a:rPr lang="en-GB" dirty="0"/>
              <a:t>EDPB assessment (simple majority vote)</a:t>
            </a:r>
          </a:p>
          <a:p>
            <a:pPr marL="514350" indent="-514350">
              <a:spcBef>
                <a:spcPts val="300"/>
              </a:spcBef>
              <a:buFont typeface="+mj-lt"/>
              <a:buAutoNum type="arabicPeriod"/>
            </a:pPr>
            <a:r>
              <a:rPr lang="en-GB" dirty="0">
                <a:solidFill>
                  <a:schemeClr val="bg2"/>
                </a:solidFill>
              </a:rPr>
              <a:t>Must be approved by EC's Article 31 Committee</a:t>
            </a:r>
          </a:p>
          <a:p>
            <a:pPr marL="514350" indent="-514350">
              <a:spcBef>
                <a:spcPts val="300"/>
              </a:spcBef>
              <a:buFont typeface="+mj-lt"/>
              <a:buAutoNum type="arabicPeriod"/>
            </a:pPr>
            <a:r>
              <a:rPr lang="en-GB" dirty="0">
                <a:solidFill>
                  <a:schemeClr val="bg2"/>
                </a:solidFill>
              </a:rPr>
              <a:t>Decision must be adopted by College of Commissioners </a:t>
            </a:r>
          </a:p>
          <a:p>
            <a:pPr marL="514350" indent="-514350">
              <a:spcBef>
                <a:spcPts val="300"/>
              </a:spcBef>
              <a:buFont typeface="+mj-lt"/>
              <a:buAutoNum type="arabicPeriod"/>
            </a:pPr>
            <a:r>
              <a:rPr lang="en-GB" dirty="0">
                <a:solidFill>
                  <a:schemeClr val="bg2"/>
                </a:solidFill>
              </a:rPr>
              <a:t>GDPR: </a:t>
            </a:r>
          </a:p>
          <a:p>
            <a:pPr marL="715963" lvl="3" indent="-182563">
              <a:spcBef>
                <a:spcPts val="300"/>
              </a:spcBef>
            </a:pPr>
            <a:r>
              <a:rPr lang="en-GB" dirty="0"/>
              <a:t>Requires periodic review (at least every 4 years) (Art 45(3))</a:t>
            </a:r>
          </a:p>
          <a:p>
            <a:pPr marL="715963" lvl="3" indent="-182563">
              <a:spcBef>
                <a:spcPts val="300"/>
              </a:spcBef>
            </a:pPr>
            <a:r>
              <a:rPr lang="en-GB" dirty="0"/>
              <a:t>EC can at any time repeal, amend or suspend an adequacy finding</a:t>
            </a:r>
          </a:p>
          <a:p>
            <a:pPr marL="715963" lvl="3" indent="-182563">
              <a:spcBef>
                <a:spcPts val="300"/>
              </a:spcBef>
            </a:pPr>
            <a:r>
              <a:rPr lang="en-GB" dirty="0"/>
              <a:t>Countries adequate as of 25/5/18 remain so subject to above review rules</a:t>
            </a:r>
          </a:p>
          <a:p>
            <a:pPr marL="514350" indent="-514350">
              <a:spcBef>
                <a:spcPts val="300"/>
              </a:spcBef>
              <a:buFont typeface="+mj-lt"/>
              <a:buAutoNum type="arabicPeriod"/>
            </a:pPr>
            <a:endParaRPr lang="en-GB" sz="2800" dirty="0">
              <a:solidFill>
                <a:schemeClr val="accent1"/>
              </a:solidFill>
            </a:endParaRPr>
          </a:p>
          <a:p>
            <a:pPr marL="342900" indent="-342900">
              <a:buFont typeface="Arial" panose="020B0604020202020204" pitchFamily="34" charset="0"/>
              <a:buChar char="•"/>
            </a:pPr>
            <a:endParaRPr lang="en-GB" dirty="0">
              <a:solidFill>
                <a:schemeClr val="accent1"/>
              </a:solidFill>
            </a:endParaRPr>
          </a:p>
          <a:p>
            <a:endParaRPr lang="en-GB" dirty="0"/>
          </a:p>
        </p:txBody>
      </p:sp>
      <p:sp>
        <p:nvSpPr>
          <p:cNvPr id="3" name="Content Placeholder 2"/>
          <p:cNvSpPr>
            <a:spLocks noGrp="1"/>
          </p:cNvSpPr>
          <p:nvPr>
            <p:ph sz="half" idx="2"/>
          </p:nvPr>
        </p:nvSpPr>
        <p:spPr>
          <a:xfrm>
            <a:off x="4659312" y="1484784"/>
            <a:ext cx="4233167" cy="4968552"/>
          </a:xfrm>
          <a:ln>
            <a:solidFill>
              <a:schemeClr val="accent4">
                <a:lumMod val="20000"/>
                <a:lumOff val="80000"/>
              </a:schemeClr>
            </a:solidFill>
          </a:ln>
        </p:spPr>
        <p:txBody>
          <a:bodyPr/>
          <a:lstStyle/>
          <a:p>
            <a:pPr marL="514350" indent="-514350">
              <a:spcBef>
                <a:spcPts val="300"/>
              </a:spcBef>
              <a:buFont typeface="+mj-lt"/>
              <a:buAutoNum type="arabicPeriod"/>
            </a:pPr>
            <a:r>
              <a:rPr lang="fr-FR" dirty="0">
                <a:solidFill>
                  <a:schemeClr val="bg2"/>
                </a:solidFill>
              </a:rPr>
              <a:t>Candidature d'un pays / Secteur / entreprise</a:t>
            </a:r>
          </a:p>
          <a:p>
            <a:pPr marL="514350" indent="-514350">
              <a:spcBef>
                <a:spcPts val="300"/>
              </a:spcBef>
              <a:buFont typeface="+mj-lt"/>
              <a:buAutoNum type="arabicPeriod"/>
            </a:pPr>
            <a:r>
              <a:rPr lang="fr-FR" dirty="0">
                <a:solidFill>
                  <a:schemeClr val="bg2"/>
                </a:solidFill>
              </a:rPr>
              <a:t>Décision de la CE</a:t>
            </a:r>
          </a:p>
          <a:p>
            <a:pPr marL="990600" lvl="3" indent="-285750">
              <a:spcBef>
                <a:spcPts val="300"/>
              </a:spcBef>
            </a:pPr>
            <a:r>
              <a:rPr lang="fr-FR" dirty="0"/>
              <a:t>Rapport indépendant de la CE</a:t>
            </a:r>
          </a:p>
          <a:p>
            <a:pPr marL="990600" lvl="3" indent="-285750">
              <a:spcBef>
                <a:spcPts val="300"/>
              </a:spcBef>
            </a:pPr>
            <a:r>
              <a:rPr lang="fr-FR" dirty="0"/>
              <a:t>Evaluation par le CEPD (vote à la majorité simple)</a:t>
            </a:r>
          </a:p>
          <a:p>
            <a:pPr marL="514350" indent="-514350">
              <a:spcBef>
                <a:spcPts val="300"/>
              </a:spcBef>
              <a:buFont typeface="+mj-lt"/>
              <a:buAutoNum type="arabicPeriod"/>
            </a:pPr>
            <a:r>
              <a:rPr lang="fr-FR" dirty="0">
                <a:solidFill>
                  <a:schemeClr val="bg2"/>
                </a:solidFill>
              </a:rPr>
              <a:t>La décision doit être adoptée par le comité de l'article 31 de la CE</a:t>
            </a:r>
          </a:p>
          <a:p>
            <a:pPr marL="514350" indent="-514350">
              <a:spcBef>
                <a:spcPts val="300"/>
              </a:spcBef>
              <a:buFont typeface="+mj-lt"/>
              <a:buAutoNum type="arabicPeriod"/>
            </a:pPr>
            <a:r>
              <a:rPr lang="fr-FR" dirty="0">
                <a:solidFill>
                  <a:schemeClr val="bg2"/>
                </a:solidFill>
              </a:rPr>
              <a:t>La décision doit être adoptée par le collège des membres de la CE</a:t>
            </a:r>
          </a:p>
          <a:p>
            <a:pPr marL="514350" indent="-514350">
              <a:spcBef>
                <a:spcPts val="300"/>
              </a:spcBef>
              <a:buFont typeface="+mj-lt"/>
              <a:buAutoNum type="arabicPeriod"/>
            </a:pPr>
            <a:r>
              <a:rPr lang="fr-FR" dirty="0">
                <a:solidFill>
                  <a:schemeClr val="bg2"/>
                </a:solidFill>
              </a:rPr>
              <a:t>RGPD: </a:t>
            </a:r>
          </a:p>
          <a:p>
            <a:pPr marL="715963" lvl="3" indent="-182563">
              <a:spcBef>
                <a:spcPts val="300"/>
              </a:spcBef>
            </a:pPr>
            <a:r>
              <a:rPr lang="fr-FR" dirty="0"/>
              <a:t>Examen périodique (au moins tous les 4 ans) (Art 45(3))</a:t>
            </a:r>
          </a:p>
          <a:p>
            <a:pPr marL="715963" lvl="3" indent="-182563">
              <a:spcBef>
                <a:spcPts val="300"/>
              </a:spcBef>
            </a:pPr>
            <a:r>
              <a:rPr lang="fr-FR" dirty="0"/>
              <a:t>La CE peut à tout moment abroger, modifier ou suspendre une décision d'adéquation</a:t>
            </a:r>
          </a:p>
          <a:p>
            <a:pPr marL="715963" lvl="3" indent="-182563">
              <a:spcBef>
                <a:spcPts val="300"/>
              </a:spcBef>
            </a:pPr>
            <a:r>
              <a:rPr lang="fr-FR" dirty="0"/>
              <a:t>Les Pays adéquats au 25/05/18 le restent jusqu'à un réexamen en fonction des règles ci dessus</a:t>
            </a:r>
          </a:p>
          <a:p>
            <a:pPr marL="514350" indent="-514350">
              <a:spcBef>
                <a:spcPts val="300"/>
              </a:spcBef>
              <a:buFont typeface="+mj-lt"/>
              <a:buAutoNum type="arabicPeriod"/>
            </a:pPr>
            <a:endParaRPr lang="fr-FR" sz="2800" dirty="0">
              <a:solidFill>
                <a:schemeClr val="accent1"/>
              </a:solidFill>
            </a:endParaRPr>
          </a:p>
          <a:p>
            <a:pPr marL="342900" indent="-342900">
              <a:buFont typeface="Arial" panose="020B0604020202020204" pitchFamily="34" charset="0"/>
              <a:buChar char="•"/>
            </a:pPr>
            <a:endParaRPr lang="en-GB" dirty="0">
              <a:solidFill>
                <a:schemeClr val="accent1"/>
              </a:solidFill>
            </a:endParaRPr>
          </a:p>
        </p:txBody>
      </p:sp>
      <p:sp>
        <p:nvSpPr>
          <p:cNvPr id="5" name="Slide Number Placeholder 4"/>
          <p:cNvSpPr>
            <a:spLocks noGrp="1"/>
          </p:cNvSpPr>
          <p:nvPr>
            <p:ph type="sldNum" sz="quarter" idx="10"/>
          </p:nvPr>
        </p:nvSpPr>
        <p:spPr/>
        <p:txBody>
          <a:bodyPr/>
          <a:lstStyle/>
          <a:p>
            <a:r>
              <a:rPr lang="en-GB">
                <a:solidFill>
                  <a:srgbClr val="343D41"/>
                </a:solidFill>
              </a:rPr>
              <a:t>Page </a:t>
            </a:r>
            <a:fld id="{B385A1E5-EC09-4C52-AA51-56608BB9B66B}" type="slidenum">
              <a:rPr lang="en-GB" smtClean="0">
                <a:solidFill>
                  <a:srgbClr val="343D41"/>
                </a:solidFill>
              </a:rPr>
              <a:pPr/>
              <a:t>6</a:t>
            </a:fld>
            <a:endParaRPr lang="en-GB" dirty="0">
              <a:solidFill>
                <a:srgbClr val="343D41"/>
              </a:solidFill>
            </a:endParaRPr>
          </a:p>
        </p:txBody>
      </p:sp>
      <p:sp>
        <p:nvSpPr>
          <p:cNvPr id="8" name="Footer Placeholder 3"/>
          <p:cNvSpPr>
            <a:spLocks noGrp="1"/>
          </p:cNvSpPr>
          <p:nvPr>
            <p:ph type="ftr" sz="quarter" idx="11"/>
          </p:nvPr>
        </p:nvSpPr>
        <p:spPr/>
        <p:txBody>
          <a:bodyPr/>
          <a:lstStyle/>
          <a:p>
            <a:r>
              <a:rPr lang="en-GB" dirty="0">
                <a:solidFill>
                  <a:srgbClr val="343D41"/>
                </a:solidFill>
              </a:rPr>
              <a:t>IFCLA Conference 7</a:t>
            </a:r>
            <a:r>
              <a:rPr lang="en-GB" baseline="30000" dirty="0">
                <a:solidFill>
                  <a:srgbClr val="343D41"/>
                </a:solidFill>
              </a:rPr>
              <a:t>th</a:t>
            </a:r>
            <a:r>
              <a:rPr lang="en-GB" dirty="0">
                <a:solidFill>
                  <a:srgbClr val="343D41"/>
                </a:solidFill>
              </a:rPr>
              <a:t> June 2018</a:t>
            </a:r>
          </a:p>
        </p:txBody>
      </p:sp>
      <p:sp>
        <p:nvSpPr>
          <p:cNvPr id="9" name="Date Placeholder 4"/>
          <p:cNvSpPr txBox="1">
            <a:spLocks/>
          </p:cNvSpPr>
          <p:nvPr>
            <p:custDataLst>
              <p:tags r:id="rId1"/>
            </p:custDataLst>
          </p:nvPr>
        </p:nvSpPr>
        <p:spPr bwMode="auto">
          <a:xfrm>
            <a:off x="468313" y="6561138"/>
            <a:ext cx="1619250" cy="1587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defPPr>
              <a:defRPr lang="en-GB"/>
            </a:defPPr>
            <a:lvl1pPr algn="l" rtl="0" fontAlgn="base">
              <a:spcBef>
                <a:spcPct val="0"/>
              </a:spcBef>
              <a:spcAft>
                <a:spcPct val="0"/>
              </a:spcAft>
              <a:defRPr sz="900" b="1" kern="1200">
                <a:solidFill>
                  <a:schemeClr val="bg2"/>
                </a:solidFill>
                <a:latin typeface="Georgia" pitchFamily="18" charset="0"/>
                <a:ea typeface="+mn-ea"/>
                <a:cs typeface="+mn-cs"/>
              </a:defRPr>
            </a:lvl1pPr>
            <a:lvl2pPr marL="457200" algn="l" rtl="0" fontAlgn="base">
              <a:spcBef>
                <a:spcPct val="0"/>
              </a:spcBef>
              <a:spcAft>
                <a:spcPct val="0"/>
              </a:spcAft>
              <a:defRPr kern="1200">
                <a:solidFill>
                  <a:schemeClr val="tx1"/>
                </a:solidFill>
                <a:latin typeface="Georgia" pitchFamily="18" charset="0"/>
                <a:ea typeface="+mn-ea"/>
                <a:cs typeface="+mn-cs"/>
              </a:defRPr>
            </a:lvl2pPr>
            <a:lvl3pPr marL="914400" algn="l" rtl="0" fontAlgn="base">
              <a:spcBef>
                <a:spcPct val="0"/>
              </a:spcBef>
              <a:spcAft>
                <a:spcPct val="0"/>
              </a:spcAft>
              <a:defRPr kern="1200">
                <a:solidFill>
                  <a:schemeClr val="tx1"/>
                </a:solidFill>
                <a:latin typeface="Georgia" pitchFamily="18" charset="0"/>
                <a:ea typeface="+mn-ea"/>
                <a:cs typeface="+mn-cs"/>
              </a:defRPr>
            </a:lvl3pPr>
            <a:lvl4pPr marL="1371600" algn="l" rtl="0" fontAlgn="base">
              <a:spcBef>
                <a:spcPct val="0"/>
              </a:spcBef>
              <a:spcAft>
                <a:spcPct val="0"/>
              </a:spcAft>
              <a:defRPr kern="1200">
                <a:solidFill>
                  <a:schemeClr val="tx1"/>
                </a:solidFill>
                <a:latin typeface="Georgia" pitchFamily="18" charset="0"/>
                <a:ea typeface="+mn-ea"/>
                <a:cs typeface="+mn-cs"/>
              </a:defRPr>
            </a:lvl4pPr>
            <a:lvl5pPr marL="1828800" algn="l" rtl="0" fontAlgn="base">
              <a:spcBef>
                <a:spcPct val="0"/>
              </a:spcBef>
              <a:spcAft>
                <a:spcPct val="0"/>
              </a:spcAft>
              <a:defRPr kern="1200">
                <a:solidFill>
                  <a:schemeClr val="tx1"/>
                </a:solidFill>
                <a:latin typeface="Georgia" pitchFamily="18" charset="0"/>
                <a:ea typeface="+mn-ea"/>
                <a:cs typeface="+mn-cs"/>
              </a:defRPr>
            </a:lvl5pPr>
            <a:lvl6pPr marL="2286000" algn="l" defTabSz="914400" rtl="0" eaLnBrk="1" latinLnBrk="0" hangingPunct="1">
              <a:defRPr kern="1200">
                <a:solidFill>
                  <a:schemeClr val="tx1"/>
                </a:solidFill>
                <a:latin typeface="Georgia" pitchFamily="18" charset="0"/>
                <a:ea typeface="+mn-ea"/>
                <a:cs typeface="+mn-cs"/>
              </a:defRPr>
            </a:lvl6pPr>
            <a:lvl7pPr marL="2743200" algn="l" defTabSz="914400" rtl="0" eaLnBrk="1" latinLnBrk="0" hangingPunct="1">
              <a:defRPr kern="1200">
                <a:solidFill>
                  <a:schemeClr val="tx1"/>
                </a:solidFill>
                <a:latin typeface="Georgia" pitchFamily="18" charset="0"/>
                <a:ea typeface="+mn-ea"/>
                <a:cs typeface="+mn-cs"/>
              </a:defRPr>
            </a:lvl7pPr>
            <a:lvl8pPr marL="3200400" algn="l" defTabSz="914400" rtl="0" eaLnBrk="1" latinLnBrk="0" hangingPunct="1">
              <a:defRPr kern="1200">
                <a:solidFill>
                  <a:schemeClr val="tx1"/>
                </a:solidFill>
                <a:latin typeface="Georgia" pitchFamily="18" charset="0"/>
                <a:ea typeface="+mn-ea"/>
                <a:cs typeface="+mn-cs"/>
              </a:defRPr>
            </a:lvl8pPr>
            <a:lvl9pPr marL="3657600" algn="l" defTabSz="914400" rtl="0" eaLnBrk="1" latinLnBrk="0" hangingPunct="1">
              <a:defRPr kern="1200">
                <a:solidFill>
                  <a:schemeClr val="tx1"/>
                </a:solidFill>
                <a:latin typeface="Georgia" pitchFamily="18" charset="0"/>
                <a:ea typeface="+mn-ea"/>
                <a:cs typeface="+mn-cs"/>
              </a:defRPr>
            </a:lvl9pPr>
          </a:lstStyle>
          <a:p>
            <a:pPr>
              <a:defRPr/>
            </a:pPr>
            <a:r>
              <a:rPr lang="en-GB" dirty="0">
                <a:solidFill>
                  <a:srgbClr val="343D41"/>
                </a:solidFill>
              </a:rPr>
              <a:t>© Bird &amp; Bird LLP 2018</a:t>
            </a:r>
          </a:p>
        </p:txBody>
      </p:sp>
    </p:spTree>
    <p:extLst>
      <p:ext uri="{BB962C8B-B14F-4D97-AF65-F5344CB8AC3E}">
        <p14:creationId xmlns:p14="http://schemas.microsoft.com/office/powerpoint/2010/main" val="200052719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68313" y="404664"/>
            <a:ext cx="8436867" cy="1081088"/>
          </a:xfrm>
        </p:spPr>
        <p:txBody>
          <a:bodyPr/>
          <a:lstStyle/>
          <a:p>
            <a:r>
              <a:rPr lang="en-GB" sz="2800" dirty="0"/>
              <a:t>How long does the process take? / </a:t>
            </a:r>
            <a:r>
              <a:rPr lang="fr-FR" sz="2800" dirty="0"/>
              <a:t>Quelle est la durée du processus ? </a:t>
            </a:r>
            <a:br>
              <a:rPr lang="en-GB" dirty="0"/>
            </a:br>
            <a:endParaRPr lang="fr-FR" sz="2000" dirty="0"/>
          </a:p>
        </p:txBody>
      </p:sp>
      <p:sp>
        <p:nvSpPr>
          <p:cNvPr id="3" name="Content Placeholder 2"/>
          <p:cNvSpPr>
            <a:spLocks noGrp="1"/>
          </p:cNvSpPr>
          <p:nvPr>
            <p:ph idx="1"/>
          </p:nvPr>
        </p:nvSpPr>
        <p:spPr>
          <a:xfrm>
            <a:off x="462985" y="1556792"/>
            <a:ext cx="8229600" cy="4535487"/>
          </a:xfrm>
        </p:spPr>
        <p:txBody>
          <a:bodyPr/>
          <a:lstStyle/>
          <a:p>
            <a:r>
              <a:rPr lang="en-GB" sz="2800" dirty="0">
                <a:solidFill>
                  <a:schemeClr val="accent1"/>
                </a:solidFill>
              </a:rPr>
              <a:t> </a:t>
            </a:r>
          </a:p>
          <a:p>
            <a:pPr marL="342900" indent="-342900">
              <a:buFont typeface="Arial" panose="020B0604020202020204" pitchFamily="34" charset="0"/>
              <a:buChar char="•"/>
            </a:pPr>
            <a:endParaRPr lang="en-GB" dirty="0">
              <a:solidFill>
                <a:schemeClr val="accent1"/>
              </a:solidFill>
            </a:endParaRPr>
          </a:p>
        </p:txBody>
      </p:sp>
      <p:sp>
        <p:nvSpPr>
          <p:cNvPr id="5" name="Slide Number Placeholder 4"/>
          <p:cNvSpPr>
            <a:spLocks noGrp="1"/>
          </p:cNvSpPr>
          <p:nvPr>
            <p:ph type="sldNum" sz="quarter" idx="11"/>
          </p:nvPr>
        </p:nvSpPr>
        <p:spPr/>
        <p:txBody>
          <a:bodyPr/>
          <a:lstStyle/>
          <a:p>
            <a:r>
              <a:rPr lang="en-GB">
                <a:solidFill>
                  <a:srgbClr val="343D41"/>
                </a:solidFill>
              </a:rPr>
              <a:t>Page </a:t>
            </a:r>
            <a:fld id="{B385A1E5-EC09-4C52-AA51-56608BB9B66B}" type="slidenum">
              <a:rPr lang="en-GB" smtClean="0">
                <a:solidFill>
                  <a:srgbClr val="343D41"/>
                </a:solidFill>
              </a:rPr>
              <a:pPr/>
              <a:t>7</a:t>
            </a:fld>
            <a:endParaRPr lang="en-GB" dirty="0">
              <a:solidFill>
                <a:srgbClr val="343D41"/>
              </a:solidFill>
            </a:endParaRPr>
          </a:p>
        </p:txBody>
      </p:sp>
      <p:sp>
        <p:nvSpPr>
          <p:cNvPr id="9" name="Date Placeholder 4"/>
          <p:cNvSpPr txBox="1">
            <a:spLocks/>
          </p:cNvSpPr>
          <p:nvPr>
            <p:custDataLst>
              <p:tags r:id="rId1"/>
            </p:custDataLst>
          </p:nvPr>
        </p:nvSpPr>
        <p:spPr bwMode="auto">
          <a:xfrm>
            <a:off x="468313" y="6561138"/>
            <a:ext cx="1619250" cy="1587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defPPr>
              <a:defRPr lang="en-GB"/>
            </a:defPPr>
            <a:lvl1pPr algn="l" rtl="0" fontAlgn="base">
              <a:spcBef>
                <a:spcPct val="0"/>
              </a:spcBef>
              <a:spcAft>
                <a:spcPct val="0"/>
              </a:spcAft>
              <a:defRPr sz="900" b="1" kern="1200">
                <a:solidFill>
                  <a:schemeClr val="bg2"/>
                </a:solidFill>
                <a:latin typeface="Georgia" pitchFamily="18" charset="0"/>
                <a:ea typeface="+mn-ea"/>
                <a:cs typeface="+mn-cs"/>
              </a:defRPr>
            </a:lvl1pPr>
            <a:lvl2pPr marL="457200" algn="l" rtl="0" fontAlgn="base">
              <a:spcBef>
                <a:spcPct val="0"/>
              </a:spcBef>
              <a:spcAft>
                <a:spcPct val="0"/>
              </a:spcAft>
              <a:defRPr kern="1200">
                <a:solidFill>
                  <a:schemeClr val="tx1"/>
                </a:solidFill>
                <a:latin typeface="Georgia" pitchFamily="18" charset="0"/>
                <a:ea typeface="+mn-ea"/>
                <a:cs typeface="+mn-cs"/>
              </a:defRPr>
            </a:lvl2pPr>
            <a:lvl3pPr marL="914400" algn="l" rtl="0" fontAlgn="base">
              <a:spcBef>
                <a:spcPct val="0"/>
              </a:spcBef>
              <a:spcAft>
                <a:spcPct val="0"/>
              </a:spcAft>
              <a:defRPr kern="1200">
                <a:solidFill>
                  <a:schemeClr val="tx1"/>
                </a:solidFill>
                <a:latin typeface="Georgia" pitchFamily="18" charset="0"/>
                <a:ea typeface="+mn-ea"/>
                <a:cs typeface="+mn-cs"/>
              </a:defRPr>
            </a:lvl3pPr>
            <a:lvl4pPr marL="1371600" algn="l" rtl="0" fontAlgn="base">
              <a:spcBef>
                <a:spcPct val="0"/>
              </a:spcBef>
              <a:spcAft>
                <a:spcPct val="0"/>
              </a:spcAft>
              <a:defRPr kern="1200">
                <a:solidFill>
                  <a:schemeClr val="tx1"/>
                </a:solidFill>
                <a:latin typeface="Georgia" pitchFamily="18" charset="0"/>
                <a:ea typeface="+mn-ea"/>
                <a:cs typeface="+mn-cs"/>
              </a:defRPr>
            </a:lvl4pPr>
            <a:lvl5pPr marL="1828800" algn="l" rtl="0" fontAlgn="base">
              <a:spcBef>
                <a:spcPct val="0"/>
              </a:spcBef>
              <a:spcAft>
                <a:spcPct val="0"/>
              </a:spcAft>
              <a:defRPr kern="1200">
                <a:solidFill>
                  <a:schemeClr val="tx1"/>
                </a:solidFill>
                <a:latin typeface="Georgia" pitchFamily="18" charset="0"/>
                <a:ea typeface="+mn-ea"/>
                <a:cs typeface="+mn-cs"/>
              </a:defRPr>
            </a:lvl5pPr>
            <a:lvl6pPr marL="2286000" algn="l" defTabSz="914400" rtl="0" eaLnBrk="1" latinLnBrk="0" hangingPunct="1">
              <a:defRPr kern="1200">
                <a:solidFill>
                  <a:schemeClr val="tx1"/>
                </a:solidFill>
                <a:latin typeface="Georgia" pitchFamily="18" charset="0"/>
                <a:ea typeface="+mn-ea"/>
                <a:cs typeface="+mn-cs"/>
              </a:defRPr>
            </a:lvl6pPr>
            <a:lvl7pPr marL="2743200" algn="l" defTabSz="914400" rtl="0" eaLnBrk="1" latinLnBrk="0" hangingPunct="1">
              <a:defRPr kern="1200">
                <a:solidFill>
                  <a:schemeClr val="tx1"/>
                </a:solidFill>
                <a:latin typeface="Georgia" pitchFamily="18" charset="0"/>
                <a:ea typeface="+mn-ea"/>
                <a:cs typeface="+mn-cs"/>
              </a:defRPr>
            </a:lvl7pPr>
            <a:lvl8pPr marL="3200400" algn="l" defTabSz="914400" rtl="0" eaLnBrk="1" latinLnBrk="0" hangingPunct="1">
              <a:defRPr kern="1200">
                <a:solidFill>
                  <a:schemeClr val="tx1"/>
                </a:solidFill>
                <a:latin typeface="Georgia" pitchFamily="18" charset="0"/>
                <a:ea typeface="+mn-ea"/>
                <a:cs typeface="+mn-cs"/>
              </a:defRPr>
            </a:lvl8pPr>
            <a:lvl9pPr marL="3657600" algn="l" defTabSz="914400" rtl="0" eaLnBrk="1" latinLnBrk="0" hangingPunct="1">
              <a:defRPr kern="1200">
                <a:solidFill>
                  <a:schemeClr val="tx1"/>
                </a:solidFill>
                <a:latin typeface="Georgia" pitchFamily="18" charset="0"/>
                <a:ea typeface="+mn-ea"/>
                <a:cs typeface="+mn-cs"/>
              </a:defRPr>
            </a:lvl9pPr>
          </a:lstStyle>
          <a:p>
            <a:pPr>
              <a:defRPr/>
            </a:pPr>
            <a:r>
              <a:rPr lang="en-GB" dirty="0">
                <a:solidFill>
                  <a:srgbClr val="343D41"/>
                </a:solidFill>
              </a:rPr>
              <a:t>© Bird &amp; Bird LLP 2018</a:t>
            </a:r>
          </a:p>
        </p:txBody>
      </p:sp>
      <p:sp>
        <p:nvSpPr>
          <p:cNvPr id="8" name="Footer Placeholder 3"/>
          <p:cNvSpPr>
            <a:spLocks noGrp="1"/>
          </p:cNvSpPr>
          <p:nvPr>
            <p:ph type="ftr" sz="quarter" idx="10"/>
          </p:nvPr>
        </p:nvSpPr>
        <p:spPr>
          <a:xfrm>
            <a:off x="2195513" y="6381750"/>
            <a:ext cx="4754562" cy="339725"/>
          </a:xfrm>
        </p:spPr>
        <p:txBody>
          <a:bodyPr/>
          <a:lstStyle/>
          <a:p>
            <a:r>
              <a:rPr lang="en-GB" dirty="0">
                <a:solidFill>
                  <a:srgbClr val="343D41"/>
                </a:solidFill>
              </a:rPr>
              <a:t>IFCLA Conference 7</a:t>
            </a:r>
            <a:r>
              <a:rPr lang="en-GB" baseline="30000" dirty="0">
                <a:solidFill>
                  <a:srgbClr val="343D41"/>
                </a:solidFill>
              </a:rPr>
              <a:t>th</a:t>
            </a:r>
            <a:r>
              <a:rPr lang="en-GB" dirty="0">
                <a:solidFill>
                  <a:srgbClr val="343D41"/>
                </a:solidFill>
              </a:rPr>
              <a:t> June 2018</a:t>
            </a:r>
          </a:p>
        </p:txBody>
      </p:sp>
      <p:graphicFrame>
        <p:nvGraphicFramePr>
          <p:cNvPr id="7" name="Chart 6" title="Time elapsed in months from application for adequacy decision"/>
          <p:cNvGraphicFramePr/>
          <p:nvPr>
            <p:extLst>
              <p:ext uri="{D42A27DB-BD31-4B8C-83A1-F6EECF244321}">
                <p14:modId xmlns:p14="http://schemas.microsoft.com/office/powerpoint/2010/main" val="3222021851"/>
              </p:ext>
            </p:extLst>
          </p:nvPr>
        </p:nvGraphicFramePr>
        <p:xfrm>
          <a:off x="179512" y="1412776"/>
          <a:ext cx="8784976" cy="496855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73495427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23528" y="476250"/>
            <a:ext cx="8496944" cy="1224558"/>
          </a:xfrm>
        </p:spPr>
        <p:txBody>
          <a:bodyPr/>
          <a:lstStyle/>
          <a:p>
            <a:r>
              <a:rPr lang="en-GB" sz="2800" dirty="0"/>
              <a:t>Lead authority &amp; representatives / </a:t>
            </a:r>
            <a:r>
              <a:rPr lang="fr-FR" sz="2800" dirty="0"/>
              <a:t>Autorité de contrôle chef de file et représentants </a:t>
            </a:r>
            <a:br>
              <a:rPr lang="en-GB" dirty="0"/>
            </a:br>
            <a:r>
              <a:rPr lang="en-GB" sz="2000" dirty="0"/>
              <a:t>&amp; the role of the ICO in EDPB / </a:t>
            </a:r>
            <a:r>
              <a:rPr lang="fr-FR" sz="2000" dirty="0"/>
              <a:t>&amp; rôle de l'ICO dans le CEPD</a:t>
            </a:r>
          </a:p>
        </p:txBody>
      </p:sp>
      <p:sp>
        <p:nvSpPr>
          <p:cNvPr id="3" name="Content Placeholder 2"/>
          <p:cNvSpPr>
            <a:spLocks noGrp="1"/>
          </p:cNvSpPr>
          <p:nvPr>
            <p:ph idx="1"/>
          </p:nvPr>
        </p:nvSpPr>
        <p:spPr>
          <a:xfrm>
            <a:off x="323528" y="1844824"/>
            <a:ext cx="4250824" cy="4536504"/>
          </a:xfrm>
          <a:ln>
            <a:solidFill>
              <a:schemeClr val="accent3">
                <a:lumMod val="40000"/>
                <a:lumOff val="60000"/>
              </a:schemeClr>
            </a:solidFill>
          </a:ln>
        </p:spPr>
        <p:txBody>
          <a:bodyPr/>
          <a:lstStyle/>
          <a:p>
            <a:pPr marL="514350" indent="-514350">
              <a:buFont typeface="+mj-lt"/>
              <a:buAutoNum type="arabicPeriod"/>
            </a:pPr>
            <a:r>
              <a:rPr lang="en-GB" sz="1600" dirty="0">
                <a:solidFill>
                  <a:schemeClr val="bg2"/>
                </a:solidFill>
              </a:rPr>
              <a:t>"Main establishment" under the GDPR</a:t>
            </a:r>
          </a:p>
          <a:p>
            <a:pPr marL="715963" lvl="3" indent="-182563"/>
            <a:r>
              <a:rPr lang="en-GB" sz="1600" dirty="0"/>
              <a:t>Multi national EU controllers</a:t>
            </a:r>
          </a:p>
          <a:p>
            <a:pPr marL="715963" lvl="3" indent="-182563"/>
            <a:r>
              <a:rPr lang="en-GB" sz="1600" dirty="0"/>
              <a:t>Multi national data subjects affected</a:t>
            </a:r>
          </a:p>
          <a:p>
            <a:pPr marL="514350" indent="-514350">
              <a:buFont typeface="+mj-lt"/>
              <a:buAutoNum type="arabicPeriod"/>
            </a:pPr>
            <a:r>
              <a:rPr lang="en-GB" sz="1600" dirty="0">
                <a:solidFill>
                  <a:schemeClr val="bg2"/>
                </a:solidFill>
              </a:rPr>
              <a:t>Representatives must be appointed</a:t>
            </a:r>
          </a:p>
          <a:p>
            <a:pPr marL="715963" lvl="3" indent="-182563"/>
            <a:r>
              <a:rPr lang="en-GB" sz="1600" dirty="0"/>
              <a:t>By non-EU controllers &amp; processors</a:t>
            </a:r>
            <a:endParaRPr lang="en-GB" sz="1600" dirty="0">
              <a:solidFill>
                <a:schemeClr val="bg2"/>
              </a:solidFill>
            </a:endParaRPr>
          </a:p>
          <a:p>
            <a:pPr marL="514350" indent="-514350">
              <a:buFont typeface="+mj-lt"/>
              <a:buAutoNum type="arabicPeriod"/>
            </a:pPr>
            <a:r>
              <a:rPr lang="en-GB" sz="1600" dirty="0">
                <a:solidFill>
                  <a:schemeClr val="bg2"/>
                </a:solidFill>
              </a:rPr>
              <a:t>UK has mirrored provisions in its Data Protection Act 2018</a:t>
            </a:r>
          </a:p>
          <a:p>
            <a:pPr marL="715963" lvl="3" indent="-182563"/>
            <a:r>
              <a:rPr lang="en-GB" sz="1600" dirty="0"/>
              <a:t>So UK and EU organisations face similar bureaucracy </a:t>
            </a:r>
            <a:endParaRPr lang="en-GB" sz="1600" dirty="0">
              <a:solidFill>
                <a:schemeClr val="bg2"/>
              </a:solidFill>
            </a:endParaRPr>
          </a:p>
          <a:p>
            <a:pPr marL="514350" indent="-514350">
              <a:buFont typeface="+mj-lt"/>
              <a:buAutoNum type="arabicPeriod"/>
            </a:pPr>
            <a:r>
              <a:rPr lang="en-GB" sz="1600" dirty="0">
                <a:solidFill>
                  <a:schemeClr val="bg2"/>
                </a:solidFill>
              </a:rPr>
              <a:t>Role of the ICO in EDPB</a:t>
            </a:r>
          </a:p>
        </p:txBody>
      </p:sp>
      <p:sp>
        <p:nvSpPr>
          <p:cNvPr id="5" name="Slide Number Placeholder 4"/>
          <p:cNvSpPr>
            <a:spLocks noGrp="1"/>
          </p:cNvSpPr>
          <p:nvPr>
            <p:ph type="sldNum" sz="quarter" idx="11"/>
          </p:nvPr>
        </p:nvSpPr>
        <p:spPr/>
        <p:txBody>
          <a:bodyPr/>
          <a:lstStyle/>
          <a:p>
            <a:r>
              <a:rPr lang="en-GB">
                <a:solidFill>
                  <a:srgbClr val="343D41"/>
                </a:solidFill>
              </a:rPr>
              <a:t>Page </a:t>
            </a:r>
            <a:fld id="{B385A1E5-EC09-4C52-AA51-56608BB9B66B}" type="slidenum">
              <a:rPr lang="en-GB" smtClean="0">
                <a:solidFill>
                  <a:srgbClr val="343D41"/>
                </a:solidFill>
              </a:rPr>
              <a:pPr/>
              <a:t>8</a:t>
            </a:fld>
            <a:endParaRPr lang="en-GB" dirty="0">
              <a:solidFill>
                <a:srgbClr val="343D41"/>
              </a:solidFill>
            </a:endParaRPr>
          </a:p>
        </p:txBody>
      </p:sp>
      <p:sp>
        <p:nvSpPr>
          <p:cNvPr id="9" name="Date Placeholder 4"/>
          <p:cNvSpPr txBox="1">
            <a:spLocks/>
          </p:cNvSpPr>
          <p:nvPr>
            <p:custDataLst>
              <p:tags r:id="rId1"/>
            </p:custDataLst>
          </p:nvPr>
        </p:nvSpPr>
        <p:spPr bwMode="auto">
          <a:xfrm>
            <a:off x="468313" y="6561138"/>
            <a:ext cx="1619250" cy="1587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defPPr>
              <a:defRPr lang="en-GB"/>
            </a:defPPr>
            <a:lvl1pPr algn="l" rtl="0" fontAlgn="base">
              <a:spcBef>
                <a:spcPct val="0"/>
              </a:spcBef>
              <a:spcAft>
                <a:spcPct val="0"/>
              </a:spcAft>
              <a:defRPr sz="900" b="1" kern="1200">
                <a:solidFill>
                  <a:schemeClr val="bg2"/>
                </a:solidFill>
                <a:latin typeface="Georgia" pitchFamily="18" charset="0"/>
                <a:ea typeface="+mn-ea"/>
                <a:cs typeface="+mn-cs"/>
              </a:defRPr>
            </a:lvl1pPr>
            <a:lvl2pPr marL="457200" algn="l" rtl="0" fontAlgn="base">
              <a:spcBef>
                <a:spcPct val="0"/>
              </a:spcBef>
              <a:spcAft>
                <a:spcPct val="0"/>
              </a:spcAft>
              <a:defRPr kern="1200">
                <a:solidFill>
                  <a:schemeClr val="tx1"/>
                </a:solidFill>
                <a:latin typeface="Georgia" pitchFamily="18" charset="0"/>
                <a:ea typeface="+mn-ea"/>
                <a:cs typeface="+mn-cs"/>
              </a:defRPr>
            </a:lvl2pPr>
            <a:lvl3pPr marL="914400" algn="l" rtl="0" fontAlgn="base">
              <a:spcBef>
                <a:spcPct val="0"/>
              </a:spcBef>
              <a:spcAft>
                <a:spcPct val="0"/>
              </a:spcAft>
              <a:defRPr kern="1200">
                <a:solidFill>
                  <a:schemeClr val="tx1"/>
                </a:solidFill>
                <a:latin typeface="Georgia" pitchFamily="18" charset="0"/>
                <a:ea typeface="+mn-ea"/>
                <a:cs typeface="+mn-cs"/>
              </a:defRPr>
            </a:lvl3pPr>
            <a:lvl4pPr marL="1371600" algn="l" rtl="0" fontAlgn="base">
              <a:spcBef>
                <a:spcPct val="0"/>
              </a:spcBef>
              <a:spcAft>
                <a:spcPct val="0"/>
              </a:spcAft>
              <a:defRPr kern="1200">
                <a:solidFill>
                  <a:schemeClr val="tx1"/>
                </a:solidFill>
                <a:latin typeface="Georgia" pitchFamily="18" charset="0"/>
                <a:ea typeface="+mn-ea"/>
                <a:cs typeface="+mn-cs"/>
              </a:defRPr>
            </a:lvl4pPr>
            <a:lvl5pPr marL="1828800" algn="l" rtl="0" fontAlgn="base">
              <a:spcBef>
                <a:spcPct val="0"/>
              </a:spcBef>
              <a:spcAft>
                <a:spcPct val="0"/>
              </a:spcAft>
              <a:defRPr kern="1200">
                <a:solidFill>
                  <a:schemeClr val="tx1"/>
                </a:solidFill>
                <a:latin typeface="Georgia" pitchFamily="18" charset="0"/>
                <a:ea typeface="+mn-ea"/>
                <a:cs typeface="+mn-cs"/>
              </a:defRPr>
            </a:lvl5pPr>
            <a:lvl6pPr marL="2286000" algn="l" defTabSz="914400" rtl="0" eaLnBrk="1" latinLnBrk="0" hangingPunct="1">
              <a:defRPr kern="1200">
                <a:solidFill>
                  <a:schemeClr val="tx1"/>
                </a:solidFill>
                <a:latin typeface="Georgia" pitchFamily="18" charset="0"/>
                <a:ea typeface="+mn-ea"/>
                <a:cs typeface="+mn-cs"/>
              </a:defRPr>
            </a:lvl6pPr>
            <a:lvl7pPr marL="2743200" algn="l" defTabSz="914400" rtl="0" eaLnBrk="1" latinLnBrk="0" hangingPunct="1">
              <a:defRPr kern="1200">
                <a:solidFill>
                  <a:schemeClr val="tx1"/>
                </a:solidFill>
                <a:latin typeface="Georgia" pitchFamily="18" charset="0"/>
                <a:ea typeface="+mn-ea"/>
                <a:cs typeface="+mn-cs"/>
              </a:defRPr>
            </a:lvl7pPr>
            <a:lvl8pPr marL="3200400" algn="l" defTabSz="914400" rtl="0" eaLnBrk="1" latinLnBrk="0" hangingPunct="1">
              <a:defRPr kern="1200">
                <a:solidFill>
                  <a:schemeClr val="tx1"/>
                </a:solidFill>
                <a:latin typeface="Georgia" pitchFamily="18" charset="0"/>
                <a:ea typeface="+mn-ea"/>
                <a:cs typeface="+mn-cs"/>
              </a:defRPr>
            </a:lvl8pPr>
            <a:lvl9pPr marL="3657600" algn="l" defTabSz="914400" rtl="0" eaLnBrk="1" latinLnBrk="0" hangingPunct="1">
              <a:defRPr kern="1200">
                <a:solidFill>
                  <a:schemeClr val="tx1"/>
                </a:solidFill>
                <a:latin typeface="Georgia" pitchFamily="18" charset="0"/>
                <a:ea typeface="+mn-ea"/>
                <a:cs typeface="+mn-cs"/>
              </a:defRPr>
            </a:lvl9pPr>
          </a:lstStyle>
          <a:p>
            <a:pPr>
              <a:defRPr/>
            </a:pPr>
            <a:r>
              <a:rPr lang="en-GB" dirty="0">
                <a:solidFill>
                  <a:srgbClr val="343D41"/>
                </a:solidFill>
              </a:rPr>
              <a:t>© Bird &amp; Bird LLP 2018</a:t>
            </a:r>
          </a:p>
        </p:txBody>
      </p:sp>
      <p:sp>
        <p:nvSpPr>
          <p:cNvPr id="8" name="Footer Placeholder 3"/>
          <p:cNvSpPr>
            <a:spLocks noGrp="1"/>
          </p:cNvSpPr>
          <p:nvPr>
            <p:ph type="ftr" sz="quarter" idx="10"/>
          </p:nvPr>
        </p:nvSpPr>
        <p:spPr>
          <a:xfrm>
            <a:off x="2195513" y="6381750"/>
            <a:ext cx="4754562" cy="339725"/>
          </a:xfrm>
        </p:spPr>
        <p:txBody>
          <a:bodyPr/>
          <a:lstStyle/>
          <a:p>
            <a:r>
              <a:rPr lang="en-GB" dirty="0">
                <a:solidFill>
                  <a:srgbClr val="343D41"/>
                </a:solidFill>
              </a:rPr>
              <a:t>IFCLA Conference 7</a:t>
            </a:r>
            <a:r>
              <a:rPr lang="en-GB" baseline="30000" dirty="0">
                <a:solidFill>
                  <a:srgbClr val="343D41"/>
                </a:solidFill>
              </a:rPr>
              <a:t>th</a:t>
            </a:r>
            <a:r>
              <a:rPr lang="en-GB" dirty="0">
                <a:solidFill>
                  <a:srgbClr val="343D41"/>
                </a:solidFill>
              </a:rPr>
              <a:t> June 2018</a:t>
            </a:r>
          </a:p>
        </p:txBody>
      </p:sp>
      <p:sp>
        <p:nvSpPr>
          <p:cNvPr id="7" name="Content Placeholder 2"/>
          <p:cNvSpPr txBox="1">
            <a:spLocks/>
          </p:cNvSpPr>
          <p:nvPr/>
        </p:nvSpPr>
        <p:spPr bwMode="auto">
          <a:xfrm>
            <a:off x="4860032" y="1844824"/>
            <a:ext cx="4104456" cy="4536504"/>
          </a:xfrm>
          <a:prstGeom prst="rect">
            <a:avLst/>
          </a:prstGeom>
          <a:noFill/>
          <a:ln w="9525">
            <a:solidFill>
              <a:schemeClr val="accent3">
                <a:lumMod val="40000"/>
                <a:lumOff val="60000"/>
              </a:schemeClr>
            </a:solidFill>
            <a:miter lim="800000"/>
            <a:headEnd/>
            <a:tailEnd/>
          </a:ln>
          <a:effectLst/>
          <a:extLst/>
        </p:spPr>
        <p:txBody>
          <a:bodyPr vert="horz" wrap="square" lIns="0" tIns="0" rIns="0" bIns="0" numCol="1" anchor="t" anchorCtr="0" compatLnSpc="1">
            <a:prstTxWarp prst="textNoShape">
              <a:avLst/>
            </a:prstTxWarp>
          </a:bodyPr>
          <a:lstStyle>
            <a:lvl1pPr algn="l" rtl="0" fontAlgn="base">
              <a:spcBef>
                <a:spcPct val="40000"/>
              </a:spcBef>
              <a:spcAft>
                <a:spcPct val="0"/>
              </a:spcAft>
              <a:buClr>
                <a:schemeClr val="accent2"/>
              </a:buClr>
              <a:defRPr sz="2200">
                <a:solidFill>
                  <a:schemeClr val="accent2"/>
                </a:solidFill>
                <a:latin typeface="+mn-lt"/>
                <a:ea typeface="+mn-ea"/>
                <a:cs typeface="+mn-cs"/>
              </a:defRPr>
            </a:lvl1pPr>
            <a:lvl2pPr marL="1588" indent="3175" algn="l" rtl="0" fontAlgn="base">
              <a:spcBef>
                <a:spcPct val="20000"/>
              </a:spcBef>
              <a:spcAft>
                <a:spcPct val="0"/>
              </a:spcAft>
              <a:buClr>
                <a:schemeClr val="accent2"/>
              </a:buClr>
              <a:buFont typeface="Georgia" pitchFamily="18" charset="0"/>
              <a:defRPr sz="2200">
                <a:solidFill>
                  <a:schemeClr val="bg2"/>
                </a:solidFill>
                <a:latin typeface="+mn-lt"/>
              </a:defRPr>
            </a:lvl2pPr>
            <a:lvl3pPr marL="352425" indent="-346075" algn="l" rtl="0" fontAlgn="base">
              <a:spcBef>
                <a:spcPct val="20000"/>
              </a:spcBef>
              <a:spcAft>
                <a:spcPct val="0"/>
              </a:spcAft>
              <a:buClr>
                <a:schemeClr val="accent2"/>
              </a:buClr>
              <a:buFont typeface="Georgia" pitchFamily="18" charset="0"/>
              <a:buChar char="●"/>
              <a:defRPr sz="2200">
                <a:solidFill>
                  <a:schemeClr val="bg2"/>
                </a:solidFill>
                <a:latin typeface="+mn-lt"/>
              </a:defRPr>
            </a:lvl3pPr>
            <a:lvl4pPr marL="704850" indent="-350838" algn="l" rtl="0" fontAlgn="base">
              <a:spcBef>
                <a:spcPct val="20000"/>
              </a:spcBef>
              <a:spcAft>
                <a:spcPct val="0"/>
              </a:spcAft>
              <a:buClr>
                <a:schemeClr val="accent2"/>
              </a:buClr>
              <a:buFont typeface="Georgia" pitchFamily="18" charset="0"/>
              <a:buChar char="•"/>
              <a:defRPr sz="2200">
                <a:solidFill>
                  <a:schemeClr val="bg2"/>
                </a:solidFill>
                <a:latin typeface="+mn-lt"/>
              </a:defRPr>
            </a:lvl4pPr>
            <a:lvl5pPr marL="1079500" indent="-373063" algn="l" rtl="0" fontAlgn="base">
              <a:spcBef>
                <a:spcPct val="20000"/>
              </a:spcBef>
              <a:spcAft>
                <a:spcPct val="0"/>
              </a:spcAft>
              <a:buClr>
                <a:schemeClr val="accent2"/>
              </a:buClr>
              <a:buFont typeface="Georgia" pitchFamily="18" charset="0"/>
              <a:buChar char="-"/>
              <a:defRPr sz="2200">
                <a:solidFill>
                  <a:schemeClr val="bg2"/>
                </a:solidFill>
                <a:latin typeface="+mn-lt"/>
              </a:defRPr>
            </a:lvl5pPr>
            <a:lvl6pPr marL="1440000" indent="-360000" algn="l" rtl="0" fontAlgn="base">
              <a:spcBef>
                <a:spcPct val="20000"/>
              </a:spcBef>
              <a:spcAft>
                <a:spcPct val="0"/>
              </a:spcAft>
              <a:buClr>
                <a:schemeClr val="accent2"/>
              </a:buClr>
              <a:buFont typeface="Georgia" pitchFamily="18" charset="0"/>
              <a:buChar char="-"/>
              <a:defRPr sz="2200" baseline="0">
                <a:solidFill>
                  <a:schemeClr val="bg2"/>
                </a:solidFill>
                <a:latin typeface="+mn-lt"/>
              </a:defRPr>
            </a:lvl6pPr>
            <a:lvl7pPr marL="1800000" indent="-360000" algn="l" rtl="0" fontAlgn="base">
              <a:spcBef>
                <a:spcPct val="20000"/>
              </a:spcBef>
              <a:spcAft>
                <a:spcPct val="0"/>
              </a:spcAft>
              <a:buClr>
                <a:schemeClr val="accent2"/>
              </a:buClr>
              <a:buFont typeface="Georgia" pitchFamily="18" charset="0"/>
              <a:buChar char="-"/>
              <a:defRPr sz="2200" baseline="0">
                <a:solidFill>
                  <a:schemeClr val="bg2"/>
                </a:solidFill>
                <a:latin typeface="+mn-lt"/>
              </a:defRPr>
            </a:lvl7pPr>
            <a:lvl8pPr marL="2160000" indent="-360000" algn="l" rtl="0" fontAlgn="base">
              <a:spcBef>
                <a:spcPct val="20000"/>
              </a:spcBef>
              <a:spcAft>
                <a:spcPct val="0"/>
              </a:spcAft>
              <a:buClr>
                <a:schemeClr val="accent2"/>
              </a:buClr>
              <a:buFont typeface="Georgia" pitchFamily="18" charset="0"/>
              <a:buChar char="-"/>
              <a:defRPr sz="2200" baseline="0">
                <a:solidFill>
                  <a:schemeClr val="bg2"/>
                </a:solidFill>
                <a:latin typeface="+mn-lt"/>
              </a:defRPr>
            </a:lvl8pPr>
            <a:lvl9pPr marL="2520000" indent="-360000" algn="l" rtl="0" fontAlgn="base">
              <a:spcBef>
                <a:spcPct val="20000"/>
              </a:spcBef>
              <a:spcAft>
                <a:spcPct val="0"/>
              </a:spcAft>
              <a:buClr>
                <a:schemeClr val="accent2"/>
              </a:buClr>
              <a:buFont typeface="Georgia" pitchFamily="18" charset="0"/>
              <a:buChar char="-"/>
              <a:defRPr sz="2200">
                <a:solidFill>
                  <a:schemeClr val="bg2"/>
                </a:solidFill>
                <a:latin typeface="+mn-lt"/>
              </a:defRPr>
            </a:lvl9pPr>
          </a:lstStyle>
          <a:p>
            <a:pPr marL="365125" indent="-365125">
              <a:buFont typeface="+mj-lt"/>
              <a:buAutoNum type="arabicPeriod"/>
            </a:pPr>
            <a:r>
              <a:rPr lang="en-GB" sz="1600" kern="0" dirty="0">
                <a:solidFill>
                  <a:schemeClr val="bg2"/>
                </a:solidFill>
              </a:rPr>
              <a:t>"</a:t>
            </a:r>
            <a:r>
              <a:rPr lang="fr-FR" sz="1600" kern="0" dirty="0">
                <a:solidFill>
                  <a:schemeClr val="bg2"/>
                </a:solidFill>
              </a:rPr>
              <a:t>Etablissement principal" dans le cadre du RGPD</a:t>
            </a:r>
          </a:p>
          <a:p>
            <a:pPr marL="625475" lvl="3" indent="-260350">
              <a:buFont typeface="Arial" panose="020B0604020202020204" pitchFamily="34" charset="0"/>
              <a:buChar char="•"/>
            </a:pPr>
            <a:r>
              <a:rPr lang="fr-FR" sz="1600" kern="0" dirty="0"/>
              <a:t>Responsables du traitement multinationaux</a:t>
            </a:r>
          </a:p>
          <a:p>
            <a:pPr marL="625475" lvl="3" indent="-260350">
              <a:buFont typeface="Arial" panose="020B0604020202020204" pitchFamily="34" charset="0"/>
              <a:buChar char="•"/>
            </a:pPr>
            <a:r>
              <a:rPr lang="fr-FR" sz="1600" kern="0" dirty="0"/>
              <a:t>Personnes concernées affectées de nationalités multiples</a:t>
            </a:r>
            <a:endParaRPr lang="fr-FR" sz="1600" kern="0" dirty="0">
              <a:solidFill>
                <a:schemeClr val="bg2"/>
              </a:solidFill>
            </a:endParaRPr>
          </a:p>
          <a:p>
            <a:pPr marL="365125" indent="-365125">
              <a:buFont typeface="+mj-lt"/>
              <a:buAutoNum type="arabicPeriod"/>
            </a:pPr>
            <a:r>
              <a:rPr lang="fr-FR" sz="1600" kern="0" dirty="0">
                <a:solidFill>
                  <a:schemeClr val="bg2"/>
                </a:solidFill>
              </a:rPr>
              <a:t>Des représentants doivent être nommés</a:t>
            </a:r>
          </a:p>
          <a:p>
            <a:pPr marL="625475" lvl="3" indent="-260350">
              <a:buFont typeface="Arial" panose="020B0604020202020204" pitchFamily="34" charset="0"/>
              <a:buChar char="•"/>
            </a:pPr>
            <a:r>
              <a:rPr lang="fr-FR" sz="1600" kern="0" dirty="0"/>
              <a:t>Par les responsables de traitement et sous traitants non établis dans l'UE</a:t>
            </a:r>
            <a:endParaRPr lang="fr-FR" sz="1600" kern="0" dirty="0">
              <a:solidFill>
                <a:schemeClr val="bg2"/>
              </a:solidFill>
            </a:endParaRPr>
          </a:p>
          <a:p>
            <a:pPr marL="365125" indent="-365125">
              <a:buFont typeface="+mj-lt"/>
              <a:buAutoNum type="arabicPeriod"/>
            </a:pPr>
            <a:r>
              <a:rPr lang="fr-FR" sz="1600" kern="0" dirty="0">
                <a:solidFill>
                  <a:schemeClr val="bg2"/>
                </a:solidFill>
              </a:rPr>
              <a:t>Le RU a adopté des dispositions similaires dans sa loi de 2018 relative à la protection des données</a:t>
            </a:r>
          </a:p>
          <a:p>
            <a:pPr marL="625475" lvl="3" indent="-260350">
              <a:buFont typeface="Arial" panose="020B0604020202020204" pitchFamily="34" charset="0"/>
              <a:buChar char="•"/>
            </a:pPr>
            <a:r>
              <a:rPr lang="fr-FR" sz="1600" kern="0" dirty="0"/>
              <a:t>Ainsi, les organisations de l'UE et du RU font face à une bureaucratie équivalente</a:t>
            </a:r>
            <a:endParaRPr lang="fr-FR" sz="1600" kern="0" dirty="0">
              <a:solidFill>
                <a:schemeClr val="bg2"/>
              </a:solidFill>
            </a:endParaRPr>
          </a:p>
          <a:p>
            <a:pPr marL="365125" indent="-365125">
              <a:buFont typeface="+mj-lt"/>
              <a:buAutoNum type="arabicPeriod"/>
            </a:pPr>
            <a:r>
              <a:rPr lang="fr-FR" sz="1600" kern="0" dirty="0">
                <a:solidFill>
                  <a:schemeClr val="bg2"/>
                </a:solidFill>
              </a:rPr>
              <a:t>Le rôle de l'ICO dans le CEPD</a:t>
            </a:r>
          </a:p>
        </p:txBody>
      </p:sp>
    </p:spTree>
    <p:extLst>
      <p:ext uri="{BB962C8B-B14F-4D97-AF65-F5344CB8AC3E}">
        <p14:creationId xmlns:p14="http://schemas.microsoft.com/office/powerpoint/2010/main" val="405414281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5613" y="476250"/>
            <a:ext cx="8231187" cy="1224558"/>
          </a:xfrm>
        </p:spPr>
        <p:txBody>
          <a:bodyPr/>
          <a:lstStyle/>
          <a:p>
            <a:r>
              <a:rPr lang="en-GB" sz="2800" dirty="0" err="1"/>
              <a:t>Schrems</a:t>
            </a:r>
            <a:r>
              <a:rPr lang="en-GB" sz="2800" dirty="0"/>
              <a:t> II</a:t>
            </a:r>
            <a:br>
              <a:rPr lang="en-GB" dirty="0"/>
            </a:br>
            <a:r>
              <a:rPr lang="en-GB" sz="2000" dirty="0"/>
              <a:t>Standard Contract Clauses under attack / </a:t>
            </a:r>
            <a:r>
              <a:rPr lang="fr-FR" sz="2000" dirty="0"/>
              <a:t>Les clauses contractuelles types menacées</a:t>
            </a:r>
          </a:p>
        </p:txBody>
      </p:sp>
      <p:sp>
        <p:nvSpPr>
          <p:cNvPr id="3" name="Content Placeholder 2"/>
          <p:cNvSpPr>
            <a:spLocks noGrp="1"/>
          </p:cNvSpPr>
          <p:nvPr>
            <p:ph idx="1"/>
          </p:nvPr>
        </p:nvSpPr>
        <p:spPr>
          <a:xfrm>
            <a:off x="462147" y="1988840"/>
            <a:ext cx="4253869" cy="4248472"/>
          </a:xfrm>
          <a:ln>
            <a:solidFill>
              <a:schemeClr val="accent3">
                <a:lumMod val="40000"/>
                <a:lumOff val="60000"/>
              </a:schemeClr>
            </a:solidFill>
          </a:ln>
        </p:spPr>
        <p:txBody>
          <a:bodyPr/>
          <a:lstStyle/>
          <a:p>
            <a:pPr marL="514350" indent="-514350">
              <a:buFont typeface="+mj-lt"/>
              <a:buAutoNum type="arabicPeriod"/>
            </a:pPr>
            <a:r>
              <a:rPr lang="en-GB" sz="1600" dirty="0">
                <a:solidFill>
                  <a:schemeClr val="bg2"/>
                </a:solidFill>
              </a:rPr>
              <a:t>Follow on litigation against Facebook brought by Max </a:t>
            </a:r>
            <a:r>
              <a:rPr lang="en-GB" sz="1600" dirty="0" err="1">
                <a:solidFill>
                  <a:schemeClr val="bg2"/>
                </a:solidFill>
              </a:rPr>
              <a:t>Schrems</a:t>
            </a:r>
            <a:r>
              <a:rPr lang="en-GB" sz="1600" dirty="0">
                <a:solidFill>
                  <a:schemeClr val="bg2"/>
                </a:solidFill>
              </a:rPr>
              <a:t>, the Austrian law student whose first claim brought down Safe </a:t>
            </a:r>
            <a:r>
              <a:rPr lang="en-GB" sz="1600" dirty="0" err="1">
                <a:solidFill>
                  <a:schemeClr val="bg2"/>
                </a:solidFill>
              </a:rPr>
              <a:t>Harbor</a:t>
            </a:r>
            <a:r>
              <a:rPr lang="en-GB" sz="1600" dirty="0">
                <a:solidFill>
                  <a:schemeClr val="bg2"/>
                </a:solidFill>
              </a:rPr>
              <a:t> in 2015</a:t>
            </a:r>
          </a:p>
          <a:p>
            <a:pPr marL="514350" indent="-514350">
              <a:buFont typeface="+mj-lt"/>
              <a:buAutoNum type="arabicPeriod"/>
            </a:pPr>
            <a:endParaRPr lang="en-GB" sz="1600" dirty="0">
              <a:solidFill>
                <a:schemeClr val="bg2"/>
              </a:solidFill>
            </a:endParaRPr>
          </a:p>
          <a:p>
            <a:pPr marL="514350" indent="-514350">
              <a:buFont typeface="+mj-lt"/>
              <a:buAutoNum type="arabicPeriod"/>
            </a:pPr>
            <a:r>
              <a:rPr lang="en-GB" sz="1600" dirty="0">
                <a:solidFill>
                  <a:schemeClr val="bg2"/>
                </a:solidFill>
              </a:rPr>
              <a:t>Irish High Court referred questions to ECJ in April 2018</a:t>
            </a:r>
          </a:p>
          <a:p>
            <a:pPr marL="898525" lvl="3" indent="-193675"/>
            <a:r>
              <a:rPr lang="en-GB" sz="1600" dirty="0">
                <a:solidFill>
                  <a:schemeClr val="bg2"/>
                </a:solidFill>
              </a:rPr>
              <a:t>Including some which relate to the operation of the Privacy Shield</a:t>
            </a:r>
          </a:p>
          <a:p>
            <a:pPr marL="898525" lvl="3" indent="-193675"/>
            <a:endParaRPr lang="en-GB" sz="1600" dirty="0">
              <a:solidFill>
                <a:schemeClr val="bg2"/>
              </a:solidFill>
            </a:endParaRPr>
          </a:p>
          <a:p>
            <a:pPr marL="514350" indent="-514350">
              <a:buFont typeface="+mj-lt"/>
              <a:buAutoNum type="arabicPeriod"/>
            </a:pPr>
            <a:r>
              <a:rPr lang="en-GB" sz="1600" dirty="0">
                <a:solidFill>
                  <a:schemeClr val="bg2"/>
                </a:solidFill>
              </a:rPr>
              <a:t>Responses expected mid – late 2019 </a:t>
            </a:r>
          </a:p>
        </p:txBody>
      </p:sp>
      <p:sp>
        <p:nvSpPr>
          <p:cNvPr id="5" name="Slide Number Placeholder 4"/>
          <p:cNvSpPr>
            <a:spLocks noGrp="1"/>
          </p:cNvSpPr>
          <p:nvPr>
            <p:ph type="sldNum" sz="quarter" idx="11"/>
          </p:nvPr>
        </p:nvSpPr>
        <p:spPr/>
        <p:txBody>
          <a:bodyPr/>
          <a:lstStyle/>
          <a:p>
            <a:r>
              <a:rPr lang="en-GB">
                <a:solidFill>
                  <a:srgbClr val="343D41"/>
                </a:solidFill>
              </a:rPr>
              <a:t>Page </a:t>
            </a:r>
            <a:fld id="{B385A1E5-EC09-4C52-AA51-56608BB9B66B}" type="slidenum">
              <a:rPr lang="en-GB" smtClean="0">
                <a:solidFill>
                  <a:srgbClr val="343D41"/>
                </a:solidFill>
              </a:rPr>
              <a:pPr/>
              <a:t>9</a:t>
            </a:fld>
            <a:endParaRPr lang="en-GB" dirty="0">
              <a:solidFill>
                <a:srgbClr val="343D41"/>
              </a:solidFill>
            </a:endParaRPr>
          </a:p>
        </p:txBody>
      </p:sp>
      <p:sp>
        <p:nvSpPr>
          <p:cNvPr id="9" name="Date Placeholder 4"/>
          <p:cNvSpPr txBox="1">
            <a:spLocks/>
          </p:cNvSpPr>
          <p:nvPr>
            <p:custDataLst>
              <p:tags r:id="rId1"/>
            </p:custDataLst>
          </p:nvPr>
        </p:nvSpPr>
        <p:spPr bwMode="auto">
          <a:xfrm>
            <a:off x="468313" y="6561138"/>
            <a:ext cx="1619250" cy="1587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defPPr>
              <a:defRPr lang="en-GB"/>
            </a:defPPr>
            <a:lvl1pPr algn="l" rtl="0" fontAlgn="base">
              <a:spcBef>
                <a:spcPct val="0"/>
              </a:spcBef>
              <a:spcAft>
                <a:spcPct val="0"/>
              </a:spcAft>
              <a:defRPr sz="900" b="1" kern="1200">
                <a:solidFill>
                  <a:schemeClr val="bg2"/>
                </a:solidFill>
                <a:latin typeface="Georgia" pitchFamily="18" charset="0"/>
                <a:ea typeface="+mn-ea"/>
                <a:cs typeface="+mn-cs"/>
              </a:defRPr>
            </a:lvl1pPr>
            <a:lvl2pPr marL="457200" algn="l" rtl="0" fontAlgn="base">
              <a:spcBef>
                <a:spcPct val="0"/>
              </a:spcBef>
              <a:spcAft>
                <a:spcPct val="0"/>
              </a:spcAft>
              <a:defRPr kern="1200">
                <a:solidFill>
                  <a:schemeClr val="tx1"/>
                </a:solidFill>
                <a:latin typeface="Georgia" pitchFamily="18" charset="0"/>
                <a:ea typeface="+mn-ea"/>
                <a:cs typeface="+mn-cs"/>
              </a:defRPr>
            </a:lvl2pPr>
            <a:lvl3pPr marL="914400" algn="l" rtl="0" fontAlgn="base">
              <a:spcBef>
                <a:spcPct val="0"/>
              </a:spcBef>
              <a:spcAft>
                <a:spcPct val="0"/>
              </a:spcAft>
              <a:defRPr kern="1200">
                <a:solidFill>
                  <a:schemeClr val="tx1"/>
                </a:solidFill>
                <a:latin typeface="Georgia" pitchFamily="18" charset="0"/>
                <a:ea typeface="+mn-ea"/>
                <a:cs typeface="+mn-cs"/>
              </a:defRPr>
            </a:lvl3pPr>
            <a:lvl4pPr marL="1371600" algn="l" rtl="0" fontAlgn="base">
              <a:spcBef>
                <a:spcPct val="0"/>
              </a:spcBef>
              <a:spcAft>
                <a:spcPct val="0"/>
              </a:spcAft>
              <a:defRPr kern="1200">
                <a:solidFill>
                  <a:schemeClr val="tx1"/>
                </a:solidFill>
                <a:latin typeface="Georgia" pitchFamily="18" charset="0"/>
                <a:ea typeface="+mn-ea"/>
                <a:cs typeface="+mn-cs"/>
              </a:defRPr>
            </a:lvl4pPr>
            <a:lvl5pPr marL="1828800" algn="l" rtl="0" fontAlgn="base">
              <a:spcBef>
                <a:spcPct val="0"/>
              </a:spcBef>
              <a:spcAft>
                <a:spcPct val="0"/>
              </a:spcAft>
              <a:defRPr kern="1200">
                <a:solidFill>
                  <a:schemeClr val="tx1"/>
                </a:solidFill>
                <a:latin typeface="Georgia" pitchFamily="18" charset="0"/>
                <a:ea typeface="+mn-ea"/>
                <a:cs typeface="+mn-cs"/>
              </a:defRPr>
            </a:lvl5pPr>
            <a:lvl6pPr marL="2286000" algn="l" defTabSz="914400" rtl="0" eaLnBrk="1" latinLnBrk="0" hangingPunct="1">
              <a:defRPr kern="1200">
                <a:solidFill>
                  <a:schemeClr val="tx1"/>
                </a:solidFill>
                <a:latin typeface="Georgia" pitchFamily="18" charset="0"/>
                <a:ea typeface="+mn-ea"/>
                <a:cs typeface="+mn-cs"/>
              </a:defRPr>
            </a:lvl6pPr>
            <a:lvl7pPr marL="2743200" algn="l" defTabSz="914400" rtl="0" eaLnBrk="1" latinLnBrk="0" hangingPunct="1">
              <a:defRPr kern="1200">
                <a:solidFill>
                  <a:schemeClr val="tx1"/>
                </a:solidFill>
                <a:latin typeface="Georgia" pitchFamily="18" charset="0"/>
                <a:ea typeface="+mn-ea"/>
                <a:cs typeface="+mn-cs"/>
              </a:defRPr>
            </a:lvl7pPr>
            <a:lvl8pPr marL="3200400" algn="l" defTabSz="914400" rtl="0" eaLnBrk="1" latinLnBrk="0" hangingPunct="1">
              <a:defRPr kern="1200">
                <a:solidFill>
                  <a:schemeClr val="tx1"/>
                </a:solidFill>
                <a:latin typeface="Georgia" pitchFamily="18" charset="0"/>
                <a:ea typeface="+mn-ea"/>
                <a:cs typeface="+mn-cs"/>
              </a:defRPr>
            </a:lvl8pPr>
            <a:lvl9pPr marL="3657600" algn="l" defTabSz="914400" rtl="0" eaLnBrk="1" latinLnBrk="0" hangingPunct="1">
              <a:defRPr kern="1200">
                <a:solidFill>
                  <a:schemeClr val="tx1"/>
                </a:solidFill>
                <a:latin typeface="Georgia" pitchFamily="18" charset="0"/>
                <a:ea typeface="+mn-ea"/>
                <a:cs typeface="+mn-cs"/>
              </a:defRPr>
            </a:lvl9pPr>
          </a:lstStyle>
          <a:p>
            <a:pPr>
              <a:defRPr/>
            </a:pPr>
            <a:r>
              <a:rPr lang="en-GB" dirty="0">
                <a:solidFill>
                  <a:srgbClr val="343D41"/>
                </a:solidFill>
              </a:rPr>
              <a:t>© Bird &amp; Bird LLP 2018</a:t>
            </a:r>
          </a:p>
        </p:txBody>
      </p:sp>
      <p:sp>
        <p:nvSpPr>
          <p:cNvPr id="8" name="Footer Placeholder 3"/>
          <p:cNvSpPr>
            <a:spLocks noGrp="1"/>
          </p:cNvSpPr>
          <p:nvPr>
            <p:ph type="ftr" sz="quarter" idx="10"/>
          </p:nvPr>
        </p:nvSpPr>
        <p:spPr>
          <a:xfrm>
            <a:off x="2195513" y="6381750"/>
            <a:ext cx="4754562" cy="339725"/>
          </a:xfrm>
        </p:spPr>
        <p:txBody>
          <a:bodyPr/>
          <a:lstStyle/>
          <a:p>
            <a:r>
              <a:rPr lang="en-GB" dirty="0">
                <a:solidFill>
                  <a:srgbClr val="343D41"/>
                </a:solidFill>
              </a:rPr>
              <a:t>IFCLA Conference 7</a:t>
            </a:r>
            <a:r>
              <a:rPr lang="en-GB" baseline="30000" dirty="0">
                <a:solidFill>
                  <a:srgbClr val="343D41"/>
                </a:solidFill>
              </a:rPr>
              <a:t>th</a:t>
            </a:r>
            <a:r>
              <a:rPr lang="en-GB" dirty="0">
                <a:solidFill>
                  <a:srgbClr val="343D41"/>
                </a:solidFill>
              </a:rPr>
              <a:t> June 2018</a:t>
            </a:r>
          </a:p>
        </p:txBody>
      </p:sp>
      <p:sp>
        <p:nvSpPr>
          <p:cNvPr id="7" name="Content Placeholder 2"/>
          <p:cNvSpPr txBox="1">
            <a:spLocks/>
          </p:cNvSpPr>
          <p:nvPr/>
        </p:nvSpPr>
        <p:spPr bwMode="auto">
          <a:xfrm>
            <a:off x="4932040" y="1988840"/>
            <a:ext cx="3992381" cy="4248472"/>
          </a:xfrm>
          <a:prstGeom prst="rect">
            <a:avLst/>
          </a:prstGeom>
          <a:noFill/>
          <a:ln w="9525">
            <a:solidFill>
              <a:schemeClr val="accent4">
                <a:lumMod val="20000"/>
                <a:lumOff val="80000"/>
              </a:schemeClr>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lvl1pPr algn="l" rtl="0" fontAlgn="base">
              <a:spcBef>
                <a:spcPct val="40000"/>
              </a:spcBef>
              <a:spcAft>
                <a:spcPct val="0"/>
              </a:spcAft>
              <a:buClr>
                <a:schemeClr val="accent2"/>
              </a:buClr>
              <a:defRPr sz="2200">
                <a:solidFill>
                  <a:schemeClr val="accent2"/>
                </a:solidFill>
                <a:latin typeface="+mn-lt"/>
                <a:ea typeface="+mn-ea"/>
                <a:cs typeface="+mn-cs"/>
              </a:defRPr>
            </a:lvl1pPr>
            <a:lvl2pPr marL="1588" indent="3175" algn="l" rtl="0" fontAlgn="base">
              <a:spcBef>
                <a:spcPct val="20000"/>
              </a:spcBef>
              <a:spcAft>
                <a:spcPct val="0"/>
              </a:spcAft>
              <a:buClr>
                <a:schemeClr val="accent2"/>
              </a:buClr>
              <a:buFont typeface="Georgia" pitchFamily="18" charset="0"/>
              <a:defRPr sz="2200">
                <a:solidFill>
                  <a:schemeClr val="bg2"/>
                </a:solidFill>
                <a:latin typeface="+mn-lt"/>
              </a:defRPr>
            </a:lvl2pPr>
            <a:lvl3pPr marL="352425" indent="-346075" algn="l" rtl="0" fontAlgn="base">
              <a:spcBef>
                <a:spcPct val="20000"/>
              </a:spcBef>
              <a:spcAft>
                <a:spcPct val="0"/>
              </a:spcAft>
              <a:buClr>
                <a:schemeClr val="accent2"/>
              </a:buClr>
              <a:buFont typeface="Georgia" pitchFamily="18" charset="0"/>
              <a:buChar char="●"/>
              <a:defRPr sz="2200">
                <a:solidFill>
                  <a:schemeClr val="bg2"/>
                </a:solidFill>
                <a:latin typeface="+mn-lt"/>
              </a:defRPr>
            </a:lvl3pPr>
            <a:lvl4pPr marL="704850" indent="-350838" algn="l" rtl="0" fontAlgn="base">
              <a:spcBef>
                <a:spcPct val="20000"/>
              </a:spcBef>
              <a:spcAft>
                <a:spcPct val="0"/>
              </a:spcAft>
              <a:buClr>
                <a:schemeClr val="accent2"/>
              </a:buClr>
              <a:buFont typeface="Georgia" pitchFamily="18" charset="0"/>
              <a:buChar char="•"/>
              <a:defRPr sz="2200">
                <a:solidFill>
                  <a:schemeClr val="bg2"/>
                </a:solidFill>
                <a:latin typeface="+mn-lt"/>
              </a:defRPr>
            </a:lvl4pPr>
            <a:lvl5pPr marL="1079500" indent="-373063" algn="l" rtl="0" fontAlgn="base">
              <a:spcBef>
                <a:spcPct val="20000"/>
              </a:spcBef>
              <a:spcAft>
                <a:spcPct val="0"/>
              </a:spcAft>
              <a:buClr>
                <a:schemeClr val="accent2"/>
              </a:buClr>
              <a:buFont typeface="Georgia" pitchFamily="18" charset="0"/>
              <a:buChar char="-"/>
              <a:defRPr sz="2200">
                <a:solidFill>
                  <a:schemeClr val="bg2"/>
                </a:solidFill>
                <a:latin typeface="+mn-lt"/>
              </a:defRPr>
            </a:lvl5pPr>
            <a:lvl6pPr marL="1440000" indent="-360000" algn="l" rtl="0" fontAlgn="base">
              <a:spcBef>
                <a:spcPct val="20000"/>
              </a:spcBef>
              <a:spcAft>
                <a:spcPct val="0"/>
              </a:spcAft>
              <a:buClr>
                <a:schemeClr val="accent2"/>
              </a:buClr>
              <a:buFont typeface="Georgia" pitchFamily="18" charset="0"/>
              <a:buChar char="-"/>
              <a:defRPr sz="2200" baseline="0">
                <a:solidFill>
                  <a:schemeClr val="bg2"/>
                </a:solidFill>
                <a:latin typeface="+mn-lt"/>
              </a:defRPr>
            </a:lvl6pPr>
            <a:lvl7pPr marL="1800000" indent="-360000" algn="l" rtl="0" fontAlgn="base">
              <a:spcBef>
                <a:spcPct val="20000"/>
              </a:spcBef>
              <a:spcAft>
                <a:spcPct val="0"/>
              </a:spcAft>
              <a:buClr>
                <a:schemeClr val="accent2"/>
              </a:buClr>
              <a:buFont typeface="Georgia" pitchFamily="18" charset="0"/>
              <a:buChar char="-"/>
              <a:defRPr sz="2200" baseline="0">
                <a:solidFill>
                  <a:schemeClr val="bg2"/>
                </a:solidFill>
                <a:latin typeface="+mn-lt"/>
              </a:defRPr>
            </a:lvl7pPr>
            <a:lvl8pPr marL="2160000" indent="-360000" algn="l" rtl="0" fontAlgn="base">
              <a:spcBef>
                <a:spcPct val="20000"/>
              </a:spcBef>
              <a:spcAft>
                <a:spcPct val="0"/>
              </a:spcAft>
              <a:buClr>
                <a:schemeClr val="accent2"/>
              </a:buClr>
              <a:buFont typeface="Georgia" pitchFamily="18" charset="0"/>
              <a:buChar char="-"/>
              <a:defRPr sz="2200" baseline="0">
                <a:solidFill>
                  <a:schemeClr val="bg2"/>
                </a:solidFill>
                <a:latin typeface="+mn-lt"/>
              </a:defRPr>
            </a:lvl8pPr>
            <a:lvl9pPr marL="2520000" indent="-360000" algn="l" rtl="0" fontAlgn="base">
              <a:spcBef>
                <a:spcPct val="20000"/>
              </a:spcBef>
              <a:spcAft>
                <a:spcPct val="0"/>
              </a:spcAft>
              <a:buClr>
                <a:schemeClr val="accent2"/>
              </a:buClr>
              <a:buFont typeface="Georgia" pitchFamily="18" charset="0"/>
              <a:buChar char="-"/>
              <a:defRPr sz="2200">
                <a:solidFill>
                  <a:schemeClr val="bg2"/>
                </a:solidFill>
                <a:latin typeface="+mn-lt"/>
              </a:defRPr>
            </a:lvl9pPr>
          </a:lstStyle>
          <a:p>
            <a:pPr marL="514350" indent="-514350">
              <a:buFont typeface="+mj-lt"/>
              <a:buAutoNum type="arabicPeriod"/>
            </a:pPr>
            <a:r>
              <a:rPr lang="fr-FR" sz="1600" kern="0" dirty="0">
                <a:solidFill>
                  <a:schemeClr val="bg2"/>
                </a:solidFill>
              </a:rPr>
              <a:t>Suivi du procès intenté par Max </a:t>
            </a:r>
            <a:r>
              <a:rPr lang="fr-FR" sz="1600" kern="0" dirty="0" err="1">
                <a:solidFill>
                  <a:schemeClr val="bg2"/>
                </a:solidFill>
              </a:rPr>
              <a:t>Schrems</a:t>
            </a:r>
            <a:r>
              <a:rPr lang="fr-FR" sz="1600" kern="0" dirty="0">
                <a:solidFill>
                  <a:schemeClr val="bg2"/>
                </a:solidFill>
              </a:rPr>
              <a:t> contre Facebook. La première action de cet étudiant en droit autrichien avait fait tomber le </a:t>
            </a:r>
            <a:r>
              <a:rPr lang="fr-FR" sz="1600" kern="0" dirty="0" err="1">
                <a:solidFill>
                  <a:schemeClr val="bg2"/>
                </a:solidFill>
              </a:rPr>
              <a:t>Safe</a:t>
            </a:r>
            <a:r>
              <a:rPr lang="fr-FR" sz="1600" kern="0" dirty="0">
                <a:solidFill>
                  <a:schemeClr val="bg2"/>
                </a:solidFill>
              </a:rPr>
              <a:t> Harbor en 2015</a:t>
            </a:r>
          </a:p>
          <a:p>
            <a:pPr marL="514350" indent="-514350">
              <a:buFont typeface="+mj-lt"/>
              <a:buAutoNum type="arabicPeriod"/>
            </a:pPr>
            <a:r>
              <a:rPr lang="fr-FR" sz="1600" kern="0" dirty="0">
                <a:solidFill>
                  <a:schemeClr val="bg2"/>
                </a:solidFill>
              </a:rPr>
              <a:t>La cour suprême Irlandaise a renvoyé l'affaire devant la CJUE en avril 2018</a:t>
            </a:r>
          </a:p>
          <a:p>
            <a:pPr marL="990600" lvl="3" indent="-285750">
              <a:spcBef>
                <a:spcPct val="0"/>
              </a:spcBef>
              <a:buClr>
                <a:srgbClr val="1EA5F0"/>
              </a:buClr>
            </a:pPr>
            <a:r>
              <a:rPr lang="fr-FR" sz="1600" kern="0" dirty="0">
                <a:solidFill>
                  <a:srgbClr val="343D41"/>
                </a:solidFill>
                <a:latin typeface="Georgia" pitchFamily="18" charset="0"/>
              </a:rPr>
              <a:t>Cela inclut des questions sur le fonctionnement du Privacy </a:t>
            </a:r>
            <a:r>
              <a:rPr lang="fr-FR" sz="1600" kern="0" dirty="0" err="1">
                <a:solidFill>
                  <a:srgbClr val="343D41"/>
                </a:solidFill>
                <a:latin typeface="Georgia" pitchFamily="18" charset="0"/>
              </a:rPr>
              <a:t>Shield</a:t>
            </a:r>
            <a:r>
              <a:rPr lang="fr-FR" sz="1600" kern="0" dirty="0">
                <a:solidFill>
                  <a:srgbClr val="343D41"/>
                </a:solidFill>
                <a:latin typeface="Georgia" pitchFamily="18" charset="0"/>
              </a:rPr>
              <a:t> </a:t>
            </a:r>
          </a:p>
          <a:p>
            <a:pPr marL="514350" indent="-514350">
              <a:buFont typeface="+mj-lt"/>
              <a:buAutoNum type="arabicPeriod"/>
            </a:pPr>
            <a:r>
              <a:rPr lang="fr-FR" sz="1600" kern="0" dirty="0">
                <a:solidFill>
                  <a:schemeClr val="bg2"/>
                </a:solidFill>
              </a:rPr>
              <a:t>Les réponses sont attendues pour le milieu ou la fin de l'année 2019 </a:t>
            </a:r>
          </a:p>
          <a:p>
            <a:endParaRPr lang="fr-FR" sz="1400" kern="0" dirty="0">
              <a:solidFill>
                <a:schemeClr val="bg2"/>
              </a:solidFill>
            </a:endParaRPr>
          </a:p>
        </p:txBody>
      </p:sp>
    </p:spTree>
    <p:extLst>
      <p:ext uri="{BB962C8B-B14F-4D97-AF65-F5344CB8AC3E}">
        <p14:creationId xmlns:p14="http://schemas.microsoft.com/office/powerpoint/2010/main" val="2099659191"/>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BB_FOOTER" val="Copyright|Subject"/>
  <p:tag name="TAGPREFIX" val="BB_"/>
  <p:tag name="BB_TEMPLATENAME" val="Blue.pptx"/>
  <p:tag name="BB_CREATEDATE" val="07 May 2013"/>
  <p:tag name="BB_DPI" val=""/>
  <p:tag name="TMS_TEMPLATE_ID" val=""/>
</p:tagLst>
</file>

<file path=ppt/tags/tag10.xml><?xml version="1.0" encoding="utf-8"?>
<p:tagLst xmlns:a="http://schemas.openxmlformats.org/drawingml/2006/main" xmlns:r="http://schemas.openxmlformats.org/officeDocument/2006/relationships" xmlns:p="http://schemas.openxmlformats.org/presentationml/2006/main">
  <p:tag name="BB_FOOTER" val="Subject"/>
</p:tagLst>
</file>

<file path=ppt/tags/tag100.xml><?xml version="1.0" encoding="utf-8"?>
<p:tagLst xmlns:a="http://schemas.openxmlformats.org/drawingml/2006/main" xmlns:r="http://schemas.openxmlformats.org/officeDocument/2006/relationships" xmlns:p="http://schemas.openxmlformats.org/presentationml/2006/main">
  <p:tag name="BB_FOOTER" val="Subject"/>
</p:tagLst>
</file>

<file path=ppt/tags/tag101.xml><?xml version="1.0" encoding="utf-8"?>
<p:tagLst xmlns:a="http://schemas.openxmlformats.org/drawingml/2006/main" xmlns:r="http://schemas.openxmlformats.org/officeDocument/2006/relationships" xmlns:p="http://schemas.openxmlformats.org/presentationml/2006/main">
  <p:tag name="BB_FOOTER" val="Copyright"/>
</p:tagLst>
</file>

<file path=ppt/tags/tag102.xml><?xml version="1.0" encoding="utf-8"?>
<p:tagLst xmlns:a="http://schemas.openxmlformats.org/drawingml/2006/main" xmlns:r="http://schemas.openxmlformats.org/officeDocument/2006/relationships" xmlns:p="http://schemas.openxmlformats.org/presentationml/2006/main">
  <p:tag name="BB_FOOTER" val="Subject"/>
</p:tagLst>
</file>

<file path=ppt/tags/tag103.xml><?xml version="1.0" encoding="utf-8"?>
<p:tagLst xmlns:a="http://schemas.openxmlformats.org/drawingml/2006/main" xmlns:r="http://schemas.openxmlformats.org/officeDocument/2006/relationships" xmlns:p="http://schemas.openxmlformats.org/presentationml/2006/main">
  <p:tag name="BB_FOOTER" val="Copyright"/>
</p:tagLst>
</file>

<file path=ppt/tags/tag104.xml><?xml version="1.0" encoding="utf-8"?>
<p:tagLst xmlns:a="http://schemas.openxmlformats.org/drawingml/2006/main" xmlns:r="http://schemas.openxmlformats.org/officeDocument/2006/relationships" xmlns:p="http://schemas.openxmlformats.org/presentationml/2006/main">
  <p:tag name="BB_FOOTER" val="Subject"/>
</p:tagLst>
</file>

<file path=ppt/tags/tag105.xml><?xml version="1.0" encoding="utf-8"?>
<p:tagLst xmlns:a="http://schemas.openxmlformats.org/drawingml/2006/main" xmlns:r="http://schemas.openxmlformats.org/officeDocument/2006/relationships" xmlns:p="http://schemas.openxmlformats.org/presentationml/2006/main">
  <p:tag name="BB_FOOTER" val="Copyright"/>
</p:tagLst>
</file>

<file path=ppt/tags/tag106.xml><?xml version="1.0" encoding="utf-8"?>
<p:tagLst xmlns:a="http://schemas.openxmlformats.org/drawingml/2006/main" xmlns:r="http://schemas.openxmlformats.org/officeDocument/2006/relationships" xmlns:p="http://schemas.openxmlformats.org/presentationml/2006/main">
  <p:tag name="BB_FOOTER" val="Subject"/>
</p:tagLst>
</file>

<file path=ppt/tags/tag107.xml><?xml version="1.0" encoding="utf-8"?>
<p:tagLst xmlns:a="http://schemas.openxmlformats.org/drawingml/2006/main" xmlns:r="http://schemas.openxmlformats.org/officeDocument/2006/relationships" xmlns:p="http://schemas.openxmlformats.org/presentationml/2006/main">
  <p:tag name="BB_FOOTER" val="Copyright"/>
</p:tagLst>
</file>

<file path=ppt/tags/tag108.xml><?xml version="1.0" encoding="utf-8"?>
<p:tagLst xmlns:a="http://schemas.openxmlformats.org/drawingml/2006/main" xmlns:r="http://schemas.openxmlformats.org/officeDocument/2006/relationships" xmlns:p="http://schemas.openxmlformats.org/presentationml/2006/main">
  <p:tag name="BB_FOOTER" val="Subject"/>
</p:tagLst>
</file>

<file path=ppt/tags/tag109.xml><?xml version="1.0" encoding="utf-8"?>
<p:tagLst xmlns:a="http://schemas.openxmlformats.org/drawingml/2006/main" xmlns:r="http://schemas.openxmlformats.org/officeDocument/2006/relationships" xmlns:p="http://schemas.openxmlformats.org/presentationml/2006/main">
  <p:tag name="BB_FOOTER" val="Copyright"/>
</p:tagLst>
</file>

<file path=ppt/tags/tag11.xml><?xml version="1.0" encoding="utf-8"?>
<p:tagLst xmlns:a="http://schemas.openxmlformats.org/drawingml/2006/main" xmlns:r="http://schemas.openxmlformats.org/officeDocument/2006/relationships" xmlns:p="http://schemas.openxmlformats.org/presentationml/2006/main">
  <p:tag name="BB_FOOTER" val="Copyright"/>
</p:tagLst>
</file>

<file path=ppt/tags/tag110.xml><?xml version="1.0" encoding="utf-8"?>
<p:tagLst xmlns:a="http://schemas.openxmlformats.org/drawingml/2006/main" xmlns:r="http://schemas.openxmlformats.org/officeDocument/2006/relationships" xmlns:p="http://schemas.openxmlformats.org/presentationml/2006/main">
  <p:tag name="BB_FOOTER" val="Subject"/>
</p:tagLst>
</file>

<file path=ppt/tags/tag111.xml><?xml version="1.0" encoding="utf-8"?>
<p:tagLst xmlns:a="http://schemas.openxmlformats.org/drawingml/2006/main" xmlns:r="http://schemas.openxmlformats.org/officeDocument/2006/relationships" xmlns:p="http://schemas.openxmlformats.org/presentationml/2006/main">
  <p:tag name="BB_FOOTER" val="Copyright"/>
</p:tagLst>
</file>

<file path=ppt/tags/tag112.xml><?xml version="1.0" encoding="utf-8"?>
<p:tagLst xmlns:a="http://schemas.openxmlformats.org/drawingml/2006/main" xmlns:r="http://schemas.openxmlformats.org/officeDocument/2006/relationships" xmlns:p="http://schemas.openxmlformats.org/presentationml/2006/main">
  <p:tag name="BB_FOOTER" val="Subject"/>
</p:tagLst>
</file>

<file path=ppt/tags/tag113.xml><?xml version="1.0" encoding="utf-8"?>
<p:tagLst xmlns:a="http://schemas.openxmlformats.org/drawingml/2006/main" xmlns:r="http://schemas.openxmlformats.org/officeDocument/2006/relationships" xmlns:p="http://schemas.openxmlformats.org/presentationml/2006/main">
  <p:tag name="BB_FOOTER" val="Copyright"/>
</p:tagLst>
</file>

<file path=ppt/tags/tag114.xml><?xml version="1.0" encoding="utf-8"?>
<p:tagLst xmlns:a="http://schemas.openxmlformats.org/drawingml/2006/main" xmlns:r="http://schemas.openxmlformats.org/officeDocument/2006/relationships" xmlns:p="http://schemas.openxmlformats.org/presentationml/2006/main">
  <p:tag name="BB_FOOTER" val="Subject"/>
</p:tagLst>
</file>

<file path=ppt/tags/tag115.xml><?xml version="1.0" encoding="utf-8"?>
<p:tagLst xmlns:a="http://schemas.openxmlformats.org/drawingml/2006/main" xmlns:r="http://schemas.openxmlformats.org/officeDocument/2006/relationships" xmlns:p="http://schemas.openxmlformats.org/presentationml/2006/main">
  <p:tag name="BB_FOOTER" val="Copyright"/>
</p:tagLst>
</file>

<file path=ppt/tags/tag116.xml><?xml version="1.0" encoding="utf-8"?>
<p:tagLst xmlns:a="http://schemas.openxmlformats.org/drawingml/2006/main" xmlns:r="http://schemas.openxmlformats.org/officeDocument/2006/relationships" xmlns:p="http://schemas.openxmlformats.org/presentationml/2006/main">
  <p:tag name="BB_FOOTER" val="Subject"/>
</p:tagLst>
</file>

<file path=ppt/tags/tag117.xml><?xml version="1.0" encoding="utf-8"?>
<p:tagLst xmlns:a="http://schemas.openxmlformats.org/drawingml/2006/main" xmlns:r="http://schemas.openxmlformats.org/officeDocument/2006/relationships" xmlns:p="http://schemas.openxmlformats.org/presentationml/2006/main">
  <p:tag name="BB_FOOTER" val="Copyright"/>
</p:tagLst>
</file>

<file path=ppt/tags/tag118.xml><?xml version="1.0" encoding="utf-8"?>
<p:tagLst xmlns:a="http://schemas.openxmlformats.org/drawingml/2006/main" xmlns:r="http://schemas.openxmlformats.org/officeDocument/2006/relationships" xmlns:p="http://schemas.openxmlformats.org/presentationml/2006/main">
  <p:tag name="BB_FOOTER" val="Subject"/>
</p:tagLst>
</file>

<file path=ppt/tags/tag119.xml><?xml version="1.0" encoding="utf-8"?>
<p:tagLst xmlns:a="http://schemas.openxmlformats.org/drawingml/2006/main" xmlns:r="http://schemas.openxmlformats.org/officeDocument/2006/relationships" xmlns:p="http://schemas.openxmlformats.org/presentationml/2006/main">
  <p:tag name="BB_FOOTER" val="Copyright"/>
</p:tagLst>
</file>

<file path=ppt/tags/tag12.xml><?xml version="1.0" encoding="utf-8"?>
<p:tagLst xmlns:a="http://schemas.openxmlformats.org/drawingml/2006/main" xmlns:r="http://schemas.openxmlformats.org/officeDocument/2006/relationships" xmlns:p="http://schemas.openxmlformats.org/presentationml/2006/main">
  <p:tag name="BB_FOOTER" val="Subject"/>
</p:tagLst>
</file>

<file path=ppt/tags/tag120.xml><?xml version="1.0" encoding="utf-8"?>
<p:tagLst xmlns:a="http://schemas.openxmlformats.org/drawingml/2006/main" xmlns:r="http://schemas.openxmlformats.org/officeDocument/2006/relationships" xmlns:p="http://schemas.openxmlformats.org/presentationml/2006/main">
  <p:tag name="BB_FOOTER" val="Subject"/>
</p:tagLst>
</file>

<file path=ppt/tags/tag121.xml><?xml version="1.0" encoding="utf-8"?>
<p:tagLst xmlns:a="http://schemas.openxmlformats.org/drawingml/2006/main" xmlns:r="http://schemas.openxmlformats.org/officeDocument/2006/relationships" xmlns:p="http://schemas.openxmlformats.org/presentationml/2006/main">
  <p:tag name="BB_FOOTER" val="Copyright"/>
</p:tagLst>
</file>

<file path=ppt/tags/tag122.xml><?xml version="1.0" encoding="utf-8"?>
<p:tagLst xmlns:a="http://schemas.openxmlformats.org/drawingml/2006/main" xmlns:r="http://schemas.openxmlformats.org/officeDocument/2006/relationships" xmlns:p="http://schemas.openxmlformats.org/presentationml/2006/main">
  <p:tag name="BB_FOOTER" val="Subject"/>
</p:tagLst>
</file>

<file path=ppt/tags/tag123.xml><?xml version="1.0" encoding="utf-8"?>
<p:tagLst xmlns:a="http://schemas.openxmlformats.org/drawingml/2006/main" xmlns:r="http://schemas.openxmlformats.org/officeDocument/2006/relationships" xmlns:p="http://schemas.openxmlformats.org/presentationml/2006/main">
  <p:tag name="BB_FOOTER" val="Copyright"/>
</p:tagLst>
</file>

<file path=ppt/tags/tag124.xml><?xml version="1.0" encoding="utf-8"?>
<p:tagLst xmlns:a="http://schemas.openxmlformats.org/drawingml/2006/main" xmlns:r="http://schemas.openxmlformats.org/officeDocument/2006/relationships" xmlns:p="http://schemas.openxmlformats.org/presentationml/2006/main">
  <p:tag name="BB_FOOTER" val="Subject"/>
</p:tagLst>
</file>

<file path=ppt/tags/tag125.xml><?xml version="1.0" encoding="utf-8"?>
<p:tagLst xmlns:a="http://schemas.openxmlformats.org/drawingml/2006/main" xmlns:r="http://schemas.openxmlformats.org/officeDocument/2006/relationships" xmlns:p="http://schemas.openxmlformats.org/presentationml/2006/main">
  <p:tag name="BB_FOOTER" val="Copyright"/>
</p:tagLst>
</file>

<file path=ppt/tags/tag126.xml><?xml version="1.0" encoding="utf-8"?>
<p:tagLst xmlns:a="http://schemas.openxmlformats.org/drawingml/2006/main" xmlns:r="http://schemas.openxmlformats.org/officeDocument/2006/relationships" xmlns:p="http://schemas.openxmlformats.org/presentationml/2006/main">
  <p:tag name="BB_FOOTER" val="Subject"/>
</p:tagLst>
</file>

<file path=ppt/tags/tag127.xml><?xml version="1.0" encoding="utf-8"?>
<p:tagLst xmlns:a="http://schemas.openxmlformats.org/drawingml/2006/main" xmlns:r="http://schemas.openxmlformats.org/officeDocument/2006/relationships" xmlns:p="http://schemas.openxmlformats.org/presentationml/2006/main">
  <p:tag name="BB_FOOTER" val="Copyright"/>
</p:tagLst>
</file>

<file path=ppt/tags/tag128.xml><?xml version="1.0" encoding="utf-8"?>
<p:tagLst xmlns:a="http://schemas.openxmlformats.org/drawingml/2006/main" xmlns:r="http://schemas.openxmlformats.org/officeDocument/2006/relationships" xmlns:p="http://schemas.openxmlformats.org/presentationml/2006/main">
  <p:tag name="BB_FOOTER" val="Subject"/>
</p:tagLst>
</file>

<file path=ppt/tags/tag129.xml><?xml version="1.0" encoding="utf-8"?>
<p:tagLst xmlns:a="http://schemas.openxmlformats.org/drawingml/2006/main" xmlns:r="http://schemas.openxmlformats.org/officeDocument/2006/relationships" xmlns:p="http://schemas.openxmlformats.org/presentationml/2006/main">
  <p:tag name="BB_FOOTER" val="Copyright"/>
</p:tagLst>
</file>

<file path=ppt/tags/tag13.xml><?xml version="1.0" encoding="utf-8"?>
<p:tagLst xmlns:a="http://schemas.openxmlformats.org/drawingml/2006/main" xmlns:r="http://schemas.openxmlformats.org/officeDocument/2006/relationships" xmlns:p="http://schemas.openxmlformats.org/presentationml/2006/main">
  <p:tag name="BB_FOOTER" val="Copyright"/>
</p:tagLst>
</file>

<file path=ppt/tags/tag130.xml><?xml version="1.0" encoding="utf-8"?>
<p:tagLst xmlns:a="http://schemas.openxmlformats.org/drawingml/2006/main" xmlns:r="http://schemas.openxmlformats.org/officeDocument/2006/relationships" xmlns:p="http://schemas.openxmlformats.org/presentationml/2006/main">
  <p:tag name="BB_FOOTER" val="Subject"/>
</p:tagLst>
</file>

<file path=ppt/tags/tag131.xml><?xml version="1.0" encoding="utf-8"?>
<p:tagLst xmlns:a="http://schemas.openxmlformats.org/drawingml/2006/main" xmlns:r="http://schemas.openxmlformats.org/officeDocument/2006/relationships" xmlns:p="http://schemas.openxmlformats.org/presentationml/2006/main">
  <p:tag name="BB_FOOTER" val="Copyright"/>
</p:tagLst>
</file>

<file path=ppt/tags/tag132.xml><?xml version="1.0" encoding="utf-8"?>
<p:tagLst xmlns:a="http://schemas.openxmlformats.org/drawingml/2006/main" xmlns:r="http://schemas.openxmlformats.org/officeDocument/2006/relationships" xmlns:p="http://schemas.openxmlformats.org/presentationml/2006/main">
  <p:tag name="BB_FOOTER" val="Subject"/>
</p:tagLst>
</file>

<file path=ppt/tags/tag133.xml><?xml version="1.0" encoding="utf-8"?>
<p:tagLst xmlns:a="http://schemas.openxmlformats.org/drawingml/2006/main" xmlns:r="http://schemas.openxmlformats.org/officeDocument/2006/relationships" xmlns:p="http://schemas.openxmlformats.org/presentationml/2006/main">
  <p:tag name="BB_FOOTER" val="Copyright"/>
</p:tagLst>
</file>

<file path=ppt/tags/tag134.xml><?xml version="1.0" encoding="utf-8"?>
<p:tagLst xmlns:a="http://schemas.openxmlformats.org/drawingml/2006/main" xmlns:r="http://schemas.openxmlformats.org/officeDocument/2006/relationships" xmlns:p="http://schemas.openxmlformats.org/presentationml/2006/main">
  <p:tag name="BB_FOOTER" val="Subject"/>
</p:tagLst>
</file>

<file path=ppt/tags/tag135.xml><?xml version="1.0" encoding="utf-8"?>
<p:tagLst xmlns:a="http://schemas.openxmlformats.org/drawingml/2006/main" xmlns:r="http://schemas.openxmlformats.org/officeDocument/2006/relationships" xmlns:p="http://schemas.openxmlformats.org/presentationml/2006/main">
  <p:tag name="BB_FOOTER" val="Copyright"/>
</p:tagLst>
</file>

<file path=ppt/tags/tag136.xml><?xml version="1.0" encoding="utf-8"?>
<p:tagLst xmlns:a="http://schemas.openxmlformats.org/drawingml/2006/main" xmlns:r="http://schemas.openxmlformats.org/officeDocument/2006/relationships" xmlns:p="http://schemas.openxmlformats.org/presentationml/2006/main">
  <p:tag name="BB_FOOTER" val="Subject"/>
</p:tagLst>
</file>

<file path=ppt/tags/tag137.xml><?xml version="1.0" encoding="utf-8"?>
<p:tagLst xmlns:a="http://schemas.openxmlformats.org/drawingml/2006/main" xmlns:r="http://schemas.openxmlformats.org/officeDocument/2006/relationships" xmlns:p="http://schemas.openxmlformats.org/presentationml/2006/main">
  <p:tag name="BB_FOOTER" val="Copyright"/>
</p:tagLst>
</file>

<file path=ppt/tags/tag138.xml><?xml version="1.0" encoding="utf-8"?>
<p:tagLst xmlns:a="http://schemas.openxmlformats.org/drawingml/2006/main" xmlns:r="http://schemas.openxmlformats.org/officeDocument/2006/relationships" xmlns:p="http://schemas.openxmlformats.org/presentationml/2006/main">
  <p:tag name="BB_FOOTER" val="Subject"/>
</p:tagLst>
</file>

<file path=ppt/tags/tag139.xml><?xml version="1.0" encoding="utf-8"?>
<p:tagLst xmlns:a="http://schemas.openxmlformats.org/drawingml/2006/main" xmlns:r="http://schemas.openxmlformats.org/officeDocument/2006/relationships" xmlns:p="http://schemas.openxmlformats.org/presentationml/2006/main">
  <p:tag name="BB_FOOTER" val="Copyright"/>
</p:tagLst>
</file>

<file path=ppt/tags/tag14.xml><?xml version="1.0" encoding="utf-8"?>
<p:tagLst xmlns:a="http://schemas.openxmlformats.org/drawingml/2006/main" xmlns:r="http://schemas.openxmlformats.org/officeDocument/2006/relationships" xmlns:p="http://schemas.openxmlformats.org/presentationml/2006/main">
  <p:tag name="BB_FOOTER" val="Subject"/>
</p:tagLst>
</file>

<file path=ppt/tags/tag140.xml><?xml version="1.0" encoding="utf-8"?>
<p:tagLst xmlns:a="http://schemas.openxmlformats.org/drawingml/2006/main" xmlns:r="http://schemas.openxmlformats.org/officeDocument/2006/relationships" xmlns:p="http://schemas.openxmlformats.org/presentationml/2006/main">
  <p:tag name="BB_FOOTER" val="Subject"/>
</p:tagLst>
</file>

<file path=ppt/tags/tag141.xml><?xml version="1.0" encoding="utf-8"?>
<p:tagLst xmlns:a="http://schemas.openxmlformats.org/drawingml/2006/main" xmlns:r="http://schemas.openxmlformats.org/officeDocument/2006/relationships" xmlns:p="http://schemas.openxmlformats.org/presentationml/2006/main">
  <p:tag name="BB_FOOTER" val="Copyright"/>
</p:tagLst>
</file>

<file path=ppt/tags/tag142.xml><?xml version="1.0" encoding="utf-8"?>
<p:tagLst xmlns:a="http://schemas.openxmlformats.org/drawingml/2006/main" xmlns:r="http://schemas.openxmlformats.org/officeDocument/2006/relationships" xmlns:p="http://schemas.openxmlformats.org/presentationml/2006/main">
  <p:tag name="BB_FOOTER" val="Subject"/>
</p:tagLst>
</file>

<file path=ppt/tags/tag143.xml><?xml version="1.0" encoding="utf-8"?>
<p:tagLst xmlns:a="http://schemas.openxmlformats.org/drawingml/2006/main" xmlns:r="http://schemas.openxmlformats.org/officeDocument/2006/relationships" xmlns:p="http://schemas.openxmlformats.org/presentationml/2006/main">
  <p:tag name="BB_FOOTER" val="Copyright"/>
</p:tagLst>
</file>

<file path=ppt/tags/tag144.xml><?xml version="1.0" encoding="utf-8"?>
<p:tagLst xmlns:a="http://schemas.openxmlformats.org/drawingml/2006/main" xmlns:r="http://schemas.openxmlformats.org/officeDocument/2006/relationships" xmlns:p="http://schemas.openxmlformats.org/presentationml/2006/main">
  <p:tag name="BB_FOOTER" val="Subject"/>
</p:tagLst>
</file>

<file path=ppt/tags/tag145.xml><?xml version="1.0" encoding="utf-8"?>
<p:tagLst xmlns:a="http://schemas.openxmlformats.org/drawingml/2006/main" xmlns:r="http://schemas.openxmlformats.org/officeDocument/2006/relationships" xmlns:p="http://schemas.openxmlformats.org/presentationml/2006/main">
  <p:tag name="BB_FOOTER" val="Copyright"/>
</p:tagLst>
</file>

<file path=ppt/tags/tag146.xml><?xml version="1.0" encoding="utf-8"?>
<p:tagLst xmlns:a="http://schemas.openxmlformats.org/drawingml/2006/main" xmlns:r="http://schemas.openxmlformats.org/officeDocument/2006/relationships" xmlns:p="http://schemas.openxmlformats.org/presentationml/2006/main">
  <p:tag name="BB_FOOTER" val="Subject"/>
</p:tagLst>
</file>

<file path=ppt/tags/tag147.xml><?xml version="1.0" encoding="utf-8"?>
<p:tagLst xmlns:a="http://schemas.openxmlformats.org/drawingml/2006/main" xmlns:r="http://schemas.openxmlformats.org/officeDocument/2006/relationships" xmlns:p="http://schemas.openxmlformats.org/presentationml/2006/main">
  <p:tag name="BB_FOOTER" val="Copyright"/>
</p:tagLst>
</file>

<file path=ppt/tags/tag148.xml><?xml version="1.0" encoding="utf-8"?>
<p:tagLst xmlns:a="http://schemas.openxmlformats.org/drawingml/2006/main" xmlns:r="http://schemas.openxmlformats.org/officeDocument/2006/relationships" xmlns:p="http://schemas.openxmlformats.org/presentationml/2006/main">
  <p:tag name="BB_FOOTER" val="Subject"/>
</p:tagLst>
</file>

<file path=ppt/tags/tag149.xml><?xml version="1.0" encoding="utf-8"?>
<p:tagLst xmlns:a="http://schemas.openxmlformats.org/drawingml/2006/main" xmlns:r="http://schemas.openxmlformats.org/officeDocument/2006/relationships" xmlns:p="http://schemas.openxmlformats.org/presentationml/2006/main">
  <p:tag name="BB_FOOTER" val="Copyright"/>
</p:tagLst>
</file>

<file path=ppt/tags/tag15.xml><?xml version="1.0" encoding="utf-8"?>
<p:tagLst xmlns:a="http://schemas.openxmlformats.org/drawingml/2006/main" xmlns:r="http://schemas.openxmlformats.org/officeDocument/2006/relationships" xmlns:p="http://schemas.openxmlformats.org/presentationml/2006/main">
  <p:tag name="BB_FOOTER" val="Copyright"/>
</p:tagLst>
</file>

<file path=ppt/tags/tag150.xml><?xml version="1.0" encoding="utf-8"?>
<p:tagLst xmlns:a="http://schemas.openxmlformats.org/drawingml/2006/main" xmlns:r="http://schemas.openxmlformats.org/officeDocument/2006/relationships" xmlns:p="http://schemas.openxmlformats.org/presentationml/2006/main">
  <p:tag name="BB_FOOTER" val="Subject"/>
</p:tagLst>
</file>

<file path=ppt/tags/tag151.xml><?xml version="1.0" encoding="utf-8"?>
<p:tagLst xmlns:a="http://schemas.openxmlformats.org/drawingml/2006/main" xmlns:r="http://schemas.openxmlformats.org/officeDocument/2006/relationships" xmlns:p="http://schemas.openxmlformats.org/presentationml/2006/main">
  <p:tag name="BB_FOOTER" val="Copyright"/>
</p:tagLst>
</file>

<file path=ppt/tags/tag152.xml><?xml version="1.0" encoding="utf-8"?>
<p:tagLst xmlns:a="http://schemas.openxmlformats.org/drawingml/2006/main" xmlns:r="http://schemas.openxmlformats.org/officeDocument/2006/relationships" xmlns:p="http://schemas.openxmlformats.org/presentationml/2006/main">
  <p:tag name="BB_FOOTER" val="Subject"/>
</p:tagLst>
</file>

<file path=ppt/tags/tag153.xml><?xml version="1.0" encoding="utf-8"?>
<p:tagLst xmlns:a="http://schemas.openxmlformats.org/drawingml/2006/main" xmlns:r="http://schemas.openxmlformats.org/officeDocument/2006/relationships" xmlns:p="http://schemas.openxmlformats.org/presentationml/2006/main">
  <p:tag name="BB_FOOTER" val="Copyright"/>
</p:tagLst>
</file>

<file path=ppt/tags/tag154.xml><?xml version="1.0" encoding="utf-8"?>
<p:tagLst xmlns:a="http://schemas.openxmlformats.org/drawingml/2006/main" xmlns:r="http://schemas.openxmlformats.org/officeDocument/2006/relationships" xmlns:p="http://schemas.openxmlformats.org/presentationml/2006/main">
  <p:tag name="BB_FOOTER" val="Subject"/>
</p:tagLst>
</file>

<file path=ppt/tags/tag155.xml><?xml version="1.0" encoding="utf-8"?>
<p:tagLst xmlns:a="http://schemas.openxmlformats.org/drawingml/2006/main" xmlns:r="http://schemas.openxmlformats.org/officeDocument/2006/relationships" xmlns:p="http://schemas.openxmlformats.org/presentationml/2006/main">
  <p:tag name="BB_FOOTER" val="Copyright"/>
</p:tagLst>
</file>

<file path=ppt/tags/tag156.xml><?xml version="1.0" encoding="utf-8"?>
<p:tagLst xmlns:a="http://schemas.openxmlformats.org/drawingml/2006/main" xmlns:r="http://schemas.openxmlformats.org/officeDocument/2006/relationships" xmlns:p="http://schemas.openxmlformats.org/presentationml/2006/main">
  <p:tag name="BB_DIALOGNAME" val="Large text"/>
  <p:tag name="BB_SHORTNAME" val=""/>
  <p:tag name="BB_ASSOCIATEDSLIDES" val=""/>
  <p:tag name="BB_INNEWPRESENTATION" val="NO"/>
  <p:tag name="BB_ONINSERTSLIDEDLG" val="YES"/>
</p:tagLst>
</file>

<file path=ppt/tags/tag157.xml><?xml version="1.0" encoding="utf-8"?>
<p:tagLst xmlns:a="http://schemas.openxmlformats.org/drawingml/2006/main" xmlns:r="http://schemas.openxmlformats.org/officeDocument/2006/relationships" xmlns:p="http://schemas.openxmlformats.org/presentationml/2006/main">
  <p:tag name="BB_DELETETEXT" val="YES"/>
</p:tagLst>
</file>

<file path=ppt/tags/tag158.xml><?xml version="1.0" encoding="utf-8"?>
<p:tagLst xmlns:a="http://schemas.openxmlformats.org/drawingml/2006/main" xmlns:r="http://schemas.openxmlformats.org/officeDocument/2006/relationships" xmlns:p="http://schemas.openxmlformats.org/presentationml/2006/main">
  <p:tag name="BB_DELETETEXT" val="YES"/>
</p:tagLst>
</file>

<file path=ppt/tags/tag159.xml><?xml version="1.0" encoding="utf-8"?>
<p:tagLst xmlns:a="http://schemas.openxmlformats.org/drawingml/2006/main" xmlns:r="http://schemas.openxmlformats.org/officeDocument/2006/relationships" xmlns:p="http://schemas.openxmlformats.org/presentationml/2006/main">
  <p:tag name="BB_FOOTER" val="Copyright"/>
</p:tagLst>
</file>

<file path=ppt/tags/tag16.xml><?xml version="1.0" encoding="utf-8"?>
<p:tagLst xmlns:a="http://schemas.openxmlformats.org/drawingml/2006/main" xmlns:r="http://schemas.openxmlformats.org/officeDocument/2006/relationships" xmlns:p="http://schemas.openxmlformats.org/presentationml/2006/main">
  <p:tag name="BB_FOOTER" val="Subject"/>
</p:tagLst>
</file>

<file path=ppt/tags/tag160.xml><?xml version="1.0" encoding="utf-8"?>
<p:tagLst xmlns:a="http://schemas.openxmlformats.org/drawingml/2006/main" xmlns:r="http://schemas.openxmlformats.org/officeDocument/2006/relationships" xmlns:p="http://schemas.openxmlformats.org/presentationml/2006/main">
  <p:tag name="BB_DIALOGNAME" val="Large text"/>
  <p:tag name="BB_SHORTNAME" val=""/>
  <p:tag name="BB_ASSOCIATEDSLIDES" val=""/>
  <p:tag name="BB_INNEWPRESENTATION" val="NO"/>
  <p:tag name="BB_ONINSERTSLIDEDLG" val="YES"/>
</p:tagLst>
</file>

<file path=ppt/tags/tag161.xml><?xml version="1.0" encoding="utf-8"?>
<p:tagLst xmlns:a="http://schemas.openxmlformats.org/drawingml/2006/main" xmlns:r="http://schemas.openxmlformats.org/officeDocument/2006/relationships" xmlns:p="http://schemas.openxmlformats.org/presentationml/2006/main">
  <p:tag name="BB_DELETETEXT" val="YES"/>
</p:tagLst>
</file>

<file path=ppt/tags/tag162.xml><?xml version="1.0" encoding="utf-8"?>
<p:tagLst xmlns:a="http://schemas.openxmlformats.org/drawingml/2006/main" xmlns:r="http://schemas.openxmlformats.org/officeDocument/2006/relationships" xmlns:p="http://schemas.openxmlformats.org/presentationml/2006/main">
  <p:tag name="BB_DELETETEXT" val="YES"/>
</p:tagLst>
</file>

<file path=ppt/tags/tag163.xml><?xml version="1.0" encoding="utf-8"?>
<p:tagLst xmlns:a="http://schemas.openxmlformats.org/drawingml/2006/main" xmlns:r="http://schemas.openxmlformats.org/officeDocument/2006/relationships" xmlns:p="http://schemas.openxmlformats.org/presentationml/2006/main">
  <p:tag name="BB_FOOTER" val="Copyright"/>
</p:tagLst>
</file>

<file path=ppt/tags/tag164.xml><?xml version="1.0" encoding="utf-8"?>
<p:tagLst xmlns:a="http://schemas.openxmlformats.org/drawingml/2006/main" xmlns:r="http://schemas.openxmlformats.org/officeDocument/2006/relationships" xmlns:p="http://schemas.openxmlformats.org/presentationml/2006/main">
  <p:tag name="BB_FOOTER" val="Copyright"/>
</p:tagLst>
</file>

<file path=ppt/tags/tag165.xml><?xml version="1.0" encoding="utf-8"?>
<p:tagLst xmlns:a="http://schemas.openxmlformats.org/drawingml/2006/main" xmlns:r="http://schemas.openxmlformats.org/officeDocument/2006/relationships" xmlns:p="http://schemas.openxmlformats.org/presentationml/2006/main">
  <p:tag name="BB_FOOTER" val="Copyright"/>
</p:tagLst>
</file>

<file path=ppt/tags/tag166.xml><?xml version="1.0" encoding="utf-8"?>
<p:tagLst xmlns:a="http://schemas.openxmlformats.org/drawingml/2006/main" xmlns:r="http://schemas.openxmlformats.org/officeDocument/2006/relationships" xmlns:p="http://schemas.openxmlformats.org/presentationml/2006/main">
  <p:tag name="BB_FOOTER" val="Copyright"/>
</p:tagLst>
</file>

<file path=ppt/tags/tag167.xml><?xml version="1.0" encoding="utf-8"?>
<p:tagLst xmlns:a="http://schemas.openxmlformats.org/drawingml/2006/main" xmlns:r="http://schemas.openxmlformats.org/officeDocument/2006/relationships" xmlns:p="http://schemas.openxmlformats.org/presentationml/2006/main">
  <p:tag name="BB_DIALOGNAME" val="Closing"/>
  <p:tag name="BB_SHORTNAME" val=""/>
  <p:tag name="BB_ASSOCIATEDSLIDES" val=""/>
  <p:tag name="BB_INNEWPRESENTATION" val="NO"/>
  <p:tag name="BB_ONINSERTSLIDEDLG" val="YES"/>
</p:tagLst>
</file>

<file path=ppt/tags/tag17.xml><?xml version="1.0" encoding="utf-8"?>
<p:tagLst xmlns:a="http://schemas.openxmlformats.org/drawingml/2006/main" xmlns:r="http://schemas.openxmlformats.org/officeDocument/2006/relationships" xmlns:p="http://schemas.openxmlformats.org/presentationml/2006/main">
  <p:tag name="BB_FOOTER" val="Copyright"/>
</p:tagLst>
</file>

<file path=ppt/tags/tag18.xml><?xml version="1.0" encoding="utf-8"?>
<p:tagLst xmlns:a="http://schemas.openxmlformats.org/drawingml/2006/main" xmlns:r="http://schemas.openxmlformats.org/officeDocument/2006/relationships" xmlns:p="http://schemas.openxmlformats.org/presentationml/2006/main">
  <p:tag name="BB_FOOTER" val="Subject"/>
</p:tagLst>
</file>

<file path=ppt/tags/tag19.xml><?xml version="1.0" encoding="utf-8"?>
<p:tagLst xmlns:a="http://schemas.openxmlformats.org/drawingml/2006/main" xmlns:r="http://schemas.openxmlformats.org/officeDocument/2006/relationships" xmlns:p="http://schemas.openxmlformats.org/presentationml/2006/main">
  <p:tag name="BB_FOOTER" val="Copyright"/>
</p:tagLst>
</file>

<file path=ppt/tags/tag2.xml><?xml version="1.0" encoding="utf-8"?>
<p:tagLst xmlns:a="http://schemas.openxmlformats.org/drawingml/2006/main" xmlns:r="http://schemas.openxmlformats.org/officeDocument/2006/relationships" xmlns:p="http://schemas.openxmlformats.org/presentationml/2006/main">
  <p:tag name="BB_FOOTER" val="Subject"/>
</p:tagLst>
</file>

<file path=ppt/tags/tag20.xml><?xml version="1.0" encoding="utf-8"?>
<p:tagLst xmlns:a="http://schemas.openxmlformats.org/drawingml/2006/main" xmlns:r="http://schemas.openxmlformats.org/officeDocument/2006/relationships" xmlns:p="http://schemas.openxmlformats.org/presentationml/2006/main">
  <p:tag name="BB_FOOTER" val="Subject"/>
</p:tagLst>
</file>

<file path=ppt/tags/tag21.xml><?xml version="1.0" encoding="utf-8"?>
<p:tagLst xmlns:a="http://schemas.openxmlformats.org/drawingml/2006/main" xmlns:r="http://schemas.openxmlformats.org/officeDocument/2006/relationships" xmlns:p="http://schemas.openxmlformats.org/presentationml/2006/main">
  <p:tag name="BB_FOOTER" val="Copyright"/>
</p:tagLst>
</file>

<file path=ppt/tags/tag22.xml><?xml version="1.0" encoding="utf-8"?>
<p:tagLst xmlns:a="http://schemas.openxmlformats.org/drawingml/2006/main" xmlns:r="http://schemas.openxmlformats.org/officeDocument/2006/relationships" xmlns:p="http://schemas.openxmlformats.org/presentationml/2006/main">
  <p:tag name="BB_FOOTER" val="Subject"/>
</p:tagLst>
</file>

<file path=ppt/tags/tag23.xml><?xml version="1.0" encoding="utf-8"?>
<p:tagLst xmlns:a="http://schemas.openxmlformats.org/drawingml/2006/main" xmlns:r="http://schemas.openxmlformats.org/officeDocument/2006/relationships" xmlns:p="http://schemas.openxmlformats.org/presentationml/2006/main">
  <p:tag name="BB_FOOTER" val="Copyright"/>
</p:tagLst>
</file>

<file path=ppt/tags/tag24.xml><?xml version="1.0" encoding="utf-8"?>
<p:tagLst xmlns:a="http://schemas.openxmlformats.org/drawingml/2006/main" xmlns:r="http://schemas.openxmlformats.org/officeDocument/2006/relationships" xmlns:p="http://schemas.openxmlformats.org/presentationml/2006/main">
  <p:tag name="BB_FOOTER" val="Subject"/>
</p:tagLst>
</file>

<file path=ppt/tags/tag25.xml><?xml version="1.0" encoding="utf-8"?>
<p:tagLst xmlns:a="http://schemas.openxmlformats.org/drawingml/2006/main" xmlns:r="http://schemas.openxmlformats.org/officeDocument/2006/relationships" xmlns:p="http://schemas.openxmlformats.org/presentationml/2006/main">
  <p:tag name="BB_FOOTER" val="Copyright"/>
</p:tagLst>
</file>

<file path=ppt/tags/tag26.xml><?xml version="1.0" encoding="utf-8"?>
<p:tagLst xmlns:a="http://schemas.openxmlformats.org/drawingml/2006/main" xmlns:r="http://schemas.openxmlformats.org/officeDocument/2006/relationships" xmlns:p="http://schemas.openxmlformats.org/presentationml/2006/main">
  <p:tag name="BB_FOOTER" val="Subject"/>
</p:tagLst>
</file>

<file path=ppt/tags/tag27.xml><?xml version="1.0" encoding="utf-8"?>
<p:tagLst xmlns:a="http://schemas.openxmlformats.org/drawingml/2006/main" xmlns:r="http://schemas.openxmlformats.org/officeDocument/2006/relationships" xmlns:p="http://schemas.openxmlformats.org/presentationml/2006/main">
  <p:tag name="BB_FOOTER" val="Copyright"/>
</p:tagLst>
</file>

<file path=ppt/tags/tag28.xml><?xml version="1.0" encoding="utf-8"?>
<p:tagLst xmlns:a="http://schemas.openxmlformats.org/drawingml/2006/main" xmlns:r="http://schemas.openxmlformats.org/officeDocument/2006/relationships" xmlns:p="http://schemas.openxmlformats.org/presentationml/2006/main">
  <p:tag name="BB_FOOTER" val="Subject"/>
</p:tagLst>
</file>

<file path=ppt/tags/tag29.xml><?xml version="1.0" encoding="utf-8"?>
<p:tagLst xmlns:a="http://schemas.openxmlformats.org/drawingml/2006/main" xmlns:r="http://schemas.openxmlformats.org/officeDocument/2006/relationships" xmlns:p="http://schemas.openxmlformats.org/presentationml/2006/main">
  <p:tag name="BB_FOOTER" val="Copyright"/>
</p:tagLst>
</file>

<file path=ppt/tags/tag3.xml><?xml version="1.0" encoding="utf-8"?>
<p:tagLst xmlns:a="http://schemas.openxmlformats.org/drawingml/2006/main" xmlns:r="http://schemas.openxmlformats.org/officeDocument/2006/relationships" xmlns:p="http://schemas.openxmlformats.org/presentationml/2006/main">
  <p:tag name="BB_FOOTER" val="Copyright"/>
</p:tagLst>
</file>

<file path=ppt/tags/tag30.xml><?xml version="1.0" encoding="utf-8"?>
<p:tagLst xmlns:a="http://schemas.openxmlformats.org/drawingml/2006/main" xmlns:r="http://schemas.openxmlformats.org/officeDocument/2006/relationships" xmlns:p="http://schemas.openxmlformats.org/presentationml/2006/main">
  <p:tag name="BB_FOOTER" val="Subject"/>
</p:tagLst>
</file>

<file path=ppt/tags/tag31.xml><?xml version="1.0" encoding="utf-8"?>
<p:tagLst xmlns:a="http://schemas.openxmlformats.org/drawingml/2006/main" xmlns:r="http://schemas.openxmlformats.org/officeDocument/2006/relationships" xmlns:p="http://schemas.openxmlformats.org/presentationml/2006/main">
  <p:tag name="BB_FOOTER" val="Copyright"/>
</p:tagLst>
</file>

<file path=ppt/tags/tag32.xml><?xml version="1.0" encoding="utf-8"?>
<p:tagLst xmlns:a="http://schemas.openxmlformats.org/drawingml/2006/main" xmlns:r="http://schemas.openxmlformats.org/officeDocument/2006/relationships" xmlns:p="http://schemas.openxmlformats.org/presentationml/2006/main">
  <p:tag name="BB_FOOTER" val="Subject"/>
</p:tagLst>
</file>

<file path=ppt/tags/tag33.xml><?xml version="1.0" encoding="utf-8"?>
<p:tagLst xmlns:a="http://schemas.openxmlformats.org/drawingml/2006/main" xmlns:r="http://schemas.openxmlformats.org/officeDocument/2006/relationships" xmlns:p="http://schemas.openxmlformats.org/presentationml/2006/main">
  <p:tag name="BB_FOOTER" val="Copyright"/>
</p:tagLst>
</file>

<file path=ppt/tags/tag34.xml><?xml version="1.0" encoding="utf-8"?>
<p:tagLst xmlns:a="http://schemas.openxmlformats.org/drawingml/2006/main" xmlns:r="http://schemas.openxmlformats.org/officeDocument/2006/relationships" xmlns:p="http://schemas.openxmlformats.org/presentationml/2006/main">
  <p:tag name="BB_FOOTER" val="Subject"/>
</p:tagLst>
</file>

<file path=ppt/tags/tag35.xml><?xml version="1.0" encoding="utf-8"?>
<p:tagLst xmlns:a="http://schemas.openxmlformats.org/drawingml/2006/main" xmlns:r="http://schemas.openxmlformats.org/officeDocument/2006/relationships" xmlns:p="http://schemas.openxmlformats.org/presentationml/2006/main">
  <p:tag name="BB_FOOTER" val="Copyright"/>
</p:tagLst>
</file>

<file path=ppt/tags/tag36.xml><?xml version="1.0" encoding="utf-8"?>
<p:tagLst xmlns:a="http://schemas.openxmlformats.org/drawingml/2006/main" xmlns:r="http://schemas.openxmlformats.org/officeDocument/2006/relationships" xmlns:p="http://schemas.openxmlformats.org/presentationml/2006/main">
  <p:tag name="BB_FOOTER" val="Subject"/>
</p:tagLst>
</file>

<file path=ppt/tags/tag37.xml><?xml version="1.0" encoding="utf-8"?>
<p:tagLst xmlns:a="http://schemas.openxmlformats.org/drawingml/2006/main" xmlns:r="http://schemas.openxmlformats.org/officeDocument/2006/relationships" xmlns:p="http://schemas.openxmlformats.org/presentationml/2006/main">
  <p:tag name="BB_FOOTER" val="Copyright"/>
</p:tagLst>
</file>

<file path=ppt/tags/tag38.xml><?xml version="1.0" encoding="utf-8"?>
<p:tagLst xmlns:a="http://schemas.openxmlformats.org/drawingml/2006/main" xmlns:r="http://schemas.openxmlformats.org/officeDocument/2006/relationships" xmlns:p="http://schemas.openxmlformats.org/presentationml/2006/main">
  <p:tag name="BB_FOOTER" val="Subject"/>
</p:tagLst>
</file>

<file path=ppt/tags/tag39.xml><?xml version="1.0" encoding="utf-8"?>
<p:tagLst xmlns:a="http://schemas.openxmlformats.org/drawingml/2006/main" xmlns:r="http://schemas.openxmlformats.org/officeDocument/2006/relationships" xmlns:p="http://schemas.openxmlformats.org/presentationml/2006/main">
  <p:tag name="BB_FOOTER" val="Copyright"/>
</p:tagLst>
</file>

<file path=ppt/tags/tag4.xml><?xml version="1.0" encoding="utf-8"?>
<p:tagLst xmlns:a="http://schemas.openxmlformats.org/drawingml/2006/main" xmlns:r="http://schemas.openxmlformats.org/officeDocument/2006/relationships" xmlns:p="http://schemas.openxmlformats.org/presentationml/2006/main">
  <p:tag name="BB_FOOTER" val="Subject"/>
</p:tagLst>
</file>

<file path=ppt/tags/tag40.xml><?xml version="1.0" encoding="utf-8"?>
<p:tagLst xmlns:a="http://schemas.openxmlformats.org/drawingml/2006/main" xmlns:r="http://schemas.openxmlformats.org/officeDocument/2006/relationships" xmlns:p="http://schemas.openxmlformats.org/presentationml/2006/main">
  <p:tag name="BB_FOOTER" val="Subject"/>
</p:tagLst>
</file>

<file path=ppt/tags/tag41.xml><?xml version="1.0" encoding="utf-8"?>
<p:tagLst xmlns:a="http://schemas.openxmlformats.org/drawingml/2006/main" xmlns:r="http://schemas.openxmlformats.org/officeDocument/2006/relationships" xmlns:p="http://schemas.openxmlformats.org/presentationml/2006/main">
  <p:tag name="BB_FOOTER" val="Copyright"/>
</p:tagLst>
</file>

<file path=ppt/tags/tag42.xml><?xml version="1.0" encoding="utf-8"?>
<p:tagLst xmlns:a="http://schemas.openxmlformats.org/drawingml/2006/main" xmlns:r="http://schemas.openxmlformats.org/officeDocument/2006/relationships" xmlns:p="http://schemas.openxmlformats.org/presentationml/2006/main">
  <p:tag name="BB_FOOTER" val="Subject"/>
</p:tagLst>
</file>

<file path=ppt/tags/tag43.xml><?xml version="1.0" encoding="utf-8"?>
<p:tagLst xmlns:a="http://schemas.openxmlformats.org/drawingml/2006/main" xmlns:r="http://schemas.openxmlformats.org/officeDocument/2006/relationships" xmlns:p="http://schemas.openxmlformats.org/presentationml/2006/main">
  <p:tag name="BB_FOOTER" val="Copyright"/>
</p:tagLst>
</file>

<file path=ppt/tags/tag44.xml><?xml version="1.0" encoding="utf-8"?>
<p:tagLst xmlns:a="http://schemas.openxmlformats.org/drawingml/2006/main" xmlns:r="http://schemas.openxmlformats.org/officeDocument/2006/relationships" xmlns:p="http://schemas.openxmlformats.org/presentationml/2006/main">
  <p:tag name="BB_FOOTER" val="Subject"/>
</p:tagLst>
</file>

<file path=ppt/tags/tag45.xml><?xml version="1.0" encoding="utf-8"?>
<p:tagLst xmlns:a="http://schemas.openxmlformats.org/drawingml/2006/main" xmlns:r="http://schemas.openxmlformats.org/officeDocument/2006/relationships" xmlns:p="http://schemas.openxmlformats.org/presentationml/2006/main">
  <p:tag name="BB_FOOTER" val="Copyright"/>
</p:tagLst>
</file>

<file path=ppt/tags/tag46.xml><?xml version="1.0" encoding="utf-8"?>
<p:tagLst xmlns:a="http://schemas.openxmlformats.org/drawingml/2006/main" xmlns:r="http://schemas.openxmlformats.org/officeDocument/2006/relationships" xmlns:p="http://schemas.openxmlformats.org/presentationml/2006/main">
  <p:tag name="BB_FOOTER" val="Subject"/>
</p:tagLst>
</file>

<file path=ppt/tags/tag47.xml><?xml version="1.0" encoding="utf-8"?>
<p:tagLst xmlns:a="http://schemas.openxmlformats.org/drawingml/2006/main" xmlns:r="http://schemas.openxmlformats.org/officeDocument/2006/relationships" xmlns:p="http://schemas.openxmlformats.org/presentationml/2006/main">
  <p:tag name="BB_FOOTER" val="Copyright"/>
</p:tagLst>
</file>

<file path=ppt/tags/tag48.xml><?xml version="1.0" encoding="utf-8"?>
<p:tagLst xmlns:a="http://schemas.openxmlformats.org/drawingml/2006/main" xmlns:r="http://schemas.openxmlformats.org/officeDocument/2006/relationships" xmlns:p="http://schemas.openxmlformats.org/presentationml/2006/main">
  <p:tag name="BB_FOOTER" val="Subject"/>
</p:tagLst>
</file>

<file path=ppt/tags/tag49.xml><?xml version="1.0" encoding="utf-8"?>
<p:tagLst xmlns:a="http://schemas.openxmlformats.org/drawingml/2006/main" xmlns:r="http://schemas.openxmlformats.org/officeDocument/2006/relationships" xmlns:p="http://schemas.openxmlformats.org/presentationml/2006/main">
  <p:tag name="BB_FOOTER" val="Copyright"/>
</p:tagLst>
</file>

<file path=ppt/tags/tag5.xml><?xml version="1.0" encoding="utf-8"?>
<p:tagLst xmlns:a="http://schemas.openxmlformats.org/drawingml/2006/main" xmlns:r="http://schemas.openxmlformats.org/officeDocument/2006/relationships" xmlns:p="http://schemas.openxmlformats.org/presentationml/2006/main">
  <p:tag name="BB_FOOTER" val="Copyright"/>
</p:tagLst>
</file>

<file path=ppt/tags/tag50.xml><?xml version="1.0" encoding="utf-8"?>
<p:tagLst xmlns:a="http://schemas.openxmlformats.org/drawingml/2006/main" xmlns:r="http://schemas.openxmlformats.org/officeDocument/2006/relationships" xmlns:p="http://schemas.openxmlformats.org/presentationml/2006/main">
  <p:tag name="BB_FOOTER" val="Subject"/>
</p:tagLst>
</file>

<file path=ppt/tags/tag51.xml><?xml version="1.0" encoding="utf-8"?>
<p:tagLst xmlns:a="http://schemas.openxmlformats.org/drawingml/2006/main" xmlns:r="http://schemas.openxmlformats.org/officeDocument/2006/relationships" xmlns:p="http://schemas.openxmlformats.org/presentationml/2006/main">
  <p:tag name="BB_FOOTER" val="Copyright"/>
</p:tagLst>
</file>

<file path=ppt/tags/tag52.xml><?xml version="1.0" encoding="utf-8"?>
<p:tagLst xmlns:a="http://schemas.openxmlformats.org/drawingml/2006/main" xmlns:r="http://schemas.openxmlformats.org/officeDocument/2006/relationships" xmlns:p="http://schemas.openxmlformats.org/presentationml/2006/main">
  <p:tag name="BB_FOOTER" val="Subject"/>
</p:tagLst>
</file>

<file path=ppt/tags/tag53.xml><?xml version="1.0" encoding="utf-8"?>
<p:tagLst xmlns:a="http://schemas.openxmlformats.org/drawingml/2006/main" xmlns:r="http://schemas.openxmlformats.org/officeDocument/2006/relationships" xmlns:p="http://schemas.openxmlformats.org/presentationml/2006/main">
  <p:tag name="BB_FOOTER" val="Copyright"/>
</p:tagLst>
</file>

<file path=ppt/tags/tag54.xml><?xml version="1.0" encoding="utf-8"?>
<p:tagLst xmlns:a="http://schemas.openxmlformats.org/drawingml/2006/main" xmlns:r="http://schemas.openxmlformats.org/officeDocument/2006/relationships" xmlns:p="http://schemas.openxmlformats.org/presentationml/2006/main">
  <p:tag name="BB_FOOTER" val="Subject"/>
</p:tagLst>
</file>

<file path=ppt/tags/tag55.xml><?xml version="1.0" encoding="utf-8"?>
<p:tagLst xmlns:a="http://schemas.openxmlformats.org/drawingml/2006/main" xmlns:r="http://schemas.openxmlformats.org/officeDocument/2006/relationships" xmlns:p="http://schemas.openxmlformats.org/presentationml/2006/main">
  <p:tag name="BB_FOOTER" val="Copyright"/>
</p:tagLst>
</file>

<file path=ppt/tags/tag56.xml><?xml version="1.0" encoding="utf-8"?>
<p:tagLst xmlns:a="http://schemas.openxmlformats.org/drawingml/2006/main" xmlns:r="http://schemas.openxmlformats.org/officeDocument/2006/relationships" xmlns:p="http://schemas.openxmlformats.org/presentationml/2006/main">
  <p:tag name="BB_FOOTER" val="Subject"/>
</p:tagLst>
</file>

<file path=ppt/tags/tag57.xml><?xml version="1.0" encoding="utf-8"?>
<p:tagLst xmlns:a="http://schemas.openxmlformats.org/drawingml/2006/main" xmlns:r="http://schemas.openxmlformats.org/officeDocument/2006/relationships" xmlns:p="http://schemas.openxmlformats.org/presentationml/2006/main">
  <p:tag name="BB_FOOTER" val="Copyright"/>
</p:tagLst>
</file>

<file path=ppt/tags/tag58.xml><?xml version="1.0" encoding="utf-8"?>
<p:tagLst xmlns:a="http://schemas.openxmlformats.org/drawingml/2006/main" xmlns:r="http://schemas.openxmlformats.org/officeDocument/2006/relationships" xmlns:p="http://schemas.openxmlformats.org/presentationml/2006/main">
  <p:tag name="BB_FOOTER" val="Subject"/>
</p:tagLst>
</file>

<file path=ppt/tags/tag59.xml><?xml version="1.0" encoding="utf-8"?>
<p:tagLst xmlns:a="http://schemas.openxmlformats.org/drawingml/2006/main" xmlns:r="http://schemas.openxmlformats.org/officeDocument/2006/relationships" xmlns:p="http://schemas.openxmlformats.org/presentationml/2006/main">
  <p:tag name="BB_FOOTER" val="Copyright"/>
</p:tagLst>
</file>

<file path=ppt/tags/tag6.xml><?xml version="1.0" encoding="utf-8"?>
<p:tagLst xmlns:a="http://schemas.openxmlformats.org/drawingml/2006/main" xmlns:r="http://schemas.openxmlformats.org/officeDocument/2006/relationships" xmlns:p="http://schemas.openxmlformats.org/presentationml/2006/main">
  <p:tag name="BB_FOOTER" val="Subject"/>
</p:tagLst>
</file>

<file path=ppt/tags/tag60.xml><?xml version="1.0" encoding="utf-8"?>
<p:tagLst xmlns:a="http://schemas.openxmlformats.org/drawingml/2006/main" xmlns:r="http://schemas.openxmlformats.org/officeDocument/2006/relationships" xmlns:p="http://schemas.openxmlformats.org/presentationml/2006/main">
  <p:tag name="BB_FOOTER" val="Subject"/>
</p:tagLst>
</file>

<file path=ppt/tags/tag61.xml><?xml version="1.0" encoding="utf-8"?>
<p:tagLst xmlns:a="http://schemas.openxmlformats.org/drawingml/2006/main" xmlns:r="http://schemas.openxmlformats.org/officeDocument/2006/relationships" xmlns:p="http://schemas.openxmlformats.org/presentationml/2006/main">
  <p:tag name="BB_FOOTER" val="Copyright"/>
</p:tagLst>
</file>

<file path=ppt/tags/tag62.xml><?xml version="1.0" encoding="utf-8"?>
<p:tagLst xmlns:a="http://schemas.openxmlformats.org/drawingml/2006/main" xmlns:r="http://schemas.openxmlformats.org/officeDocument/2006/relationships" xmlns:p="http://schemas.openxmlformats.org/presentationml/2006/main">
  <p:tag name="BB_FOOTER" val="Subject"/>
</p:tagLst>
</file>

<file path=ppt/tags/tag63.xml><?xml version="1.0" encoding="utf-8"?>
<p:tagLst xmlns:a="http://schemas.openxmlformats.org/drawingml/2006/main" xmlns:r="http://schemas.openxmlformats.org/officeDocument/2006/relationships" xmlns:p="http://schemas.openxmlformats.org/presentationml/2006/main">
  <p:tag name="BB_FOOTER" val="Copyright"/>
</p:tagLst>
</file>

<file path=ppt/tags/tag64.xml><?xml version="1.0" encoding="utf-8"?>
<p:tagLst xmlns:a="http://schemas.openxmlformats.org/drawingml/2006/main" xmlns:r="http://schemas.openxmlformats.org/officeDocument/2006/relationships" xmlns:p="http://schemas.openxmlformats.org/presentationml/2006/main">
  <p:tag name="BB_FOOTER" val="Subject"/>
</p:tagLst>
</file>

<file path=ppt/tags/tag65.xml><?xml version="1.0" encoding="utf-8"?>
<p:tagLst xmlns:a="http://schemas.openxmlformats.org/drawingml/2006/main" xmlns:r="http://schemas.openxmlformats.org/officeDocument/2006/relationships" xmlns:p="http://schemas.openxmlformats.org/presentationml/2006/main">
  <p:tag name="BB_FOOTER" val="Copyright"/>
</p:tagLst>
</file>

<file path=ppt/tags/tag66.xml><?xml version="1.0" encoding="utf-8"?>
<p:tagLst xmlns:a="http://schemas.openxmlformats.org/drawingml/2006/main" xmlns:r="http://schemas.openxmlformats.org/officeDocument/2006/relationships" xmlns:p="http://schemas.openxmlformats.org/presentationml/2006/main">
  <p:tag name="BB_FOOTER" val="Subject"/>
</p:tagLst>
</file>

<file path=ppt/tags/tag67.xml><?xml version="1.0" encoding="utf-8"?>
<p:tagLst xmlns:a="http://schemas.openxmlformats.org/drawingml/2006/main" xmlns:r="http://schemas.openxmlformats.org/officeDocument/2006/relationships" xmlns:p="http://schemas.openxmlformats.org/presentationml/2006/main">
  <p:tag name="BB_FOOTER" val="Copyright"/>
</p:tagLst>
</file>

<file path=ppt/tags/tag68.xml><?xml version="1.0" encoding="utf-8"?>
<p:tagLst xmlns:a="http://schemas.openxmlformats.org/drawingml/2006/main" xmlns:r="http://schemas.openxmlformats.org/officeDocument/2006/relationships" xmlns:p="http://schemas.openxmlformats.org/presentationml/2006/main">
  <p:tag name="BB_FOOTER" val="Subject"/>
</p:tagLst>
</file>

<file path=ppt/tags/tag69.xml><?xml version="1.0" encoding="utf-8"?>
<p:tagLst xmlns:a="http://schemas.openxmlformats.org/drawingml/2006/main" xmlns:r="http://schemas.openxmlformats.org/officeDocument/2006/relationships" xmlns:p="http://schemas.openxmlformats.org/presentationml/2006/main">
  <p:tag name="BB_FOOTER" val="Copyright"/>
</p:tagLst>
</file>

<file path=ppt/tags/tag7.xml><?xml version="1.0" encoding="utf-8"?>
<p:tagLst xmlns:a="http://schemas.openxmlformats.org/drawingml/2006/main" xmlns:r="http://schemas.openxmlformats.org/officeDocument/2006/relationships" xmlns:p="http://schemas.openxmlformats.org/presentationml/2006/main">
  <p:tag name="BB_FOOTER" val="Copyright"/>
</p:tagLst>
</file>

<file path=ppt/tags/tag70.xml><?xml version="1.0" encoding="utf-8"?>
<p:tagLst xmlns:a="http://schemas.openxmlformats.org/drawingml/2006/main" xmlns:r="http://schemas.openxmlformats.org/officeDocument/2006/relationships" xmlns:p="http://schemas.openxmlformats.org/presentationml/2006/main">
  <p:tag name="BB_FOOTER" val="Subject"/>
</p:tagLst>
</file>

<file path=ppt/tags/tag71.xml><?xml version="1.0" encoding="utf-8"?>
<p:tagLst xmlns:a="http://schemas.openxmlformats.org/drawingml/2006/main" xmlns:r="http://schemas.openxmlformats.org/officeDocument/2006/relationships" xmlns:p="http://schemas.openxmlformats.org/presentationml/2006/main">
  <p:tag name="BB_FOOTER" val="Copyright"/>
</p:tagLst>
</file>

<file path=ppt/tags/tag72.xml><?xml version="1.0" encoding="utf-8"?>
<p:tagLst xmlns:a="http://schemas.openxmlformats.org/drawingml/2006/main" xmlns:r="http://schemas.openxmlformats.org/officeDocument/2006/relationships" xmlns:p="http://schemas.openxmlformats.org/presentationml/2006/main">
  <p:tag name="BB_FOOTER" val="Subject"/>
</p:tagLst>
</file>

<file path=ppt/tags/tag73.xml><?xml version="1.0" encoding="utf-8"?>
<p:tagLst xmlns:a="http://schemas.openxmlformats.org/drawingml/2006/main" xmlns:r="http://schemas.openxmlformats.org/officeDocument/2006/relationships" xmlns:p="http://schemas.openxmlformats.org/presentationml/2006/main">
  <p:tag name="BB_FOOTER" val="Copyright"/>
</p:tagLst>
</file>

<file path=ppt/tags/tag74.xml><?xml version="1.0" encoding="utf-8"?>
<p:tagLst xmlns:a="http://schemas.openxmlformats.org/drawingml/2006/main" xmlns:r="http://schemas.openxmlformats.org/officeDocument/2006/relationships" xmlns:p="http://schemas.openxmlformats.org/presentationml/2006/main">
  <p:tag name="BB_FOOTER" val="Subject"/>
</p:tagLst>
</file>

<file path=ppt/tags/tag75.xml><?xml version="1.0" encoding="utf-8"?>
<p:tagLst xmlns:a="http://schemas.openxmlformats.org/drawingml/2006/main" xmlns:r="http://schemas.openxmlformats.org/officeDocument/2006/relationships" xmlns:p="http://schemas.openxmlformats.org/presentationml/2006/main">
  <p:tag name="BB_FOOTER" val="Copyright"/>
</p:tagLst>
</file>

<file path=ppt/tags/tag76.xml><?xml version="1.0" encoding="utf-8"?>
<p:tagLst xmlns:a="http://schemas.openxmlformats.org/drawingml/2006/main" xmlns:r="http://schemas.openxmlformats.org/officeDocument/2006/relationships" xmlns:p="http://schemas.openxmlformats.org/presentationml/2006/main">
  <p:tag name="BB_FOOTER" val="Subject"/>
</p:tagLst>
</file>

<file path=ppt/tags/tag77.xml><?xml version="1.0" encoding="utf-8"?>
<p:tagLst xmlns:a="http://schemas.openxmlformats.org/drawingml/2006/main" xmlns:r="http://schemas.openxmlformats.org/officeDocument/2006/relationships" xmlns:p="http://schemas.openxmlformats.org/presentationml/2006/main">
  <p:tag name="BB_FOOTER" val="Copyright"/>
</p:tagLst>
</file>

<file path=ppt/tags/tag78.xml><?xml version="1.0" encoding="utf-8"?>
<p:tagLst xmlns:a="http://schemas.openxmlformats.org/drawingml/2006/main" xmlns:r="http://schemas.openxmlformats.org/officeDocument/2006/relationships" xmlns:p="http://schemas.openxmlformats.org/presentationml/2006/main">
  <p:tag name="BB_FOOTER" val="Subject"/>
</p:tagLst>
</file>

<file path=ppt/tags/tag79.xml><?xml version="1.0" encoding="utf-8"?>
<p:tagLst xmlns:a="http://schemas.openxmlformats.org/drawingml/2006/main" xmlns:r="http://schemas.openxmlformats.org/officeDocument/2006/relationships" xmlns:p="http://schemas.openxmlformats.org/presentationml/2006/main">
  <p:tag name="BB_FOOTER" val="Copyright"/>
</p:tagLst>
</file>

<file path=ppt/tags/tag8.xml><?xml version="1.0" encoding="utf-8"?>
<p:tagLst xmlns:a="http://schemas.openxmlformats.org/drawingml/2006/main" xmlns:r="http://schemas.openxmlformats.org/officeDocument/2006/relationships" xmlns:p="http://schemas.openxmlformats.org/presentationml/2006/main">
  <p:tag name="BB_FOOTER" val="Subject"/>
</p:tagLst>
</file>

<file path=ppt/tags/tag80.xml><?xml version="1.0" encoding="utf-8"?>
<p:tagLst xmlns:a="http://schemas.openxmlformats.org/drawingml/2006/main" xmlns:r="http://schemas.openxmlformats.org/officeDocument/2006/relationships" xmlns:p="http://schemas.openxmlformats.org/presentationml/2006/main">
  <p:tag name="BB_FOOTER" val="Subject"/>
</p:tagLst>
</file>

<file path=ppt/tags/tag81.xml><?xml version="1.0" encoding="utf-8"?>
<p:tagLst xmlns:a="http://schemas.openxmlformats.org/drawingml/2006/main" xmlns:r="http://schemas.openxmlformats.org/officeDocument/2006/relationships" xmlns:p="http://schemas.openxmlformats.org/presentationml/2006/main">
  <p:tag name="BB_FOOTER" val="Copyright"/>
</p:tagLst>
</file>

<file path=ppt/tags/tag82.xml><?xml version="1.0" encoding="utf-8"?>
<p:tagLst xmlns:a="http://schemas.openxmlformats.org/drawingml/2006/main" xmlns:r="http://schemas.openxmlformats.org/officeDocument/2006/relationships" xmlns:p="http://schemas.openxmlformats.org/presentationml/2006/main">
  <p:tag name="BB_FOOTER" val="Subject"/>
</p:tagLst>
</file>

<file path=ppt/tags/tag83.xml><?xml version="1.0" encoding="utf-8"?>
<p:tagLst xmlns:a="http://schemas.openxmlformats.org/drawingml/2006/main" xmlns:r="http://schemas.openxmlformats.org/officeDocument/2006/relationships" xmlns:p="http://schemas.openxmlformats.org/presentationml/2006/main">
  <p:tag name="BB_FOOTER" val="Copyright"/>
</p:tagLst>
</file>

<file path=ppt/tags/tag84.xml><?xml version="1.0" encoding="utf-8"?>
<p:tagLst xmlns:a="http://schemas.openxmlformats.org/drawingml/2006/main" xmlns:r="http://schemas.openxmlformats.org/officeDocument/2006/relationships" xmlns:p="http://schemas.openxmlformats.org/presentationml/2006/main">
  <p:tag name="BB_FOOTER" val="Subject"/>
</p:tagLst>
</file>

<file path=ppt/tags/tag85.xml><?xml version="1.0" encoding="utf-8"?>
<p:tagLst xmlns:a="http://schemas.openxmlformats.org/drawingml/2006/main" xmlns:r="http://schemas.openxmlformats.org/officeDocument/2006/relationships" xmlns:p="http://schemas.openxmlformats.org/presentationml/2006/main">
  <p:tag name="BB_FOOTER" val="Copyright"/>
</p:tagLst>
</file>

<file path=ppt/tags/tag86.xml><?xml version="1.0" encoding="utf-8"?>
<p:tagLst xmlns:a="http://schemas.openxmlformats.org/drawingml/2006/main" xmlns:r="http://schemas.openxmlformats.org/officeDocument/2006/relationships" xmlns:p="http://schemas.openxmlformats.org/presentationml/2006/main">
  <p:tag name="BB_FOOTER" val="Subject"/>
</p:tagLst>
</file>

<file path=ppt/tags/tag87.xml><?xml version="1.0" encoding="utf-8"?>
<p:tagLst xmlns:a="http://schemas.openxmlformats.org/drawingml/2006/main" xmlns:r="http://schemas.openxmlformats.org/officeDocument/2006/relationships" xmlns:p="http://schemas.openxmlformats.org/presentationml/2006/main">
  <p:tag name="BB_FOOTER" val="Copyright"/>
</p:tagLst>
</file>

<file path=ppt/tags/tag88.xml><?xml version="1.0" encoding="utf-8"?>
<p:tagLst xmlns:a="http://schemas.openxmlformats.org/drawingml/2006/main" xmlns:r="http://schemas.openxmlformats.org/officeDocument/2006/relationships" xmlns:p="http://schemas.openxmlformats.org/presentationml/2006/main">
  <p:tag name="BB_FOOTER" val="Subject"/>
</p:tagLst>
</file>

<file path=ppt/tags/tag89.xml><?xml version="1.0" encoding="utf-8"?>
<p:tagLst xmlns:a="http://schemas.openxmlformats.org/drawingml/2006/main" xmlns:r="http://schemas.openxmlformats.org/officeDocument/2006/relationships" xmlns:p="http://schemas.openxmlformats.org/presentationml/2006/main">
  <p:tag name="BB_FOOTER" val="Copyright"/>
</p:tagLst>
</file>

<file path=ppt/tags/tag9.xml><?xml version="1.0" encoding="utf-8"?>
<p:tagLst xmlns:a="http://schemas.openxmlformats.org/drawingml/2006/main" xmlns:r="http://schemas.openxmlformats.org/officeDocument/2006/relationships" xmlns:p="http://schemas.openxmlformats.org/presentationml/2006/main">
  <p:tag name="BB_FOOTER" val="Copyright"/>
</p:tagLst>
</file>

<file path=ppt/tags/tag90.xml><?xml version="1.0" encoding="utf-8"?>
<p:tagLst xmlns:a="http://schemas.openxmlformats.org/drawingml/2006/main" xmlns:r="http://schemas.openxmlformats.org/officeDocument/2006/relationships" xmlns:p="http://schemas.openxmlformats.org/presentationml/2006/main">
  <p:tag name="BB_FOOTER" val="Subject"/>
</p:tagLst>
</file>

<file path=ppt/tags/tag91.xml><?xml version="1.0" encoding="utf-8"?>
<p:tagLst xmlns:a="http://schemas.openxmlformats.org/drawingml/2006/main" xmlns:r="http://schemas.openxmlformats.org/officeDocument/2006/relationships" xmlns:p="http://schemas.openxmlformats.org/presentationml/2006/main">
  <p:tag name="BB_FOOTER" val="Copyright"/>
</p:tagLst>
</file>

<file path=ppt/tags/tag92.xml><?xml version="1.0" encoding="utf-8"?>
<p:tagLst xmlns:a="http://schemas.openxmlformats.org/drawingml/2006/main" xmlns:r="http://schemas.openxmlformats.org/officeDocument/2006/relationships" xmlns:p="http://schemas.openxmlformats.org/presentationml/2006/main">
  <p:tag name="BB_FOOTER" val="Subject"/>
</p:tagLst>
</file>

<file path=ppt/tags/tag93.xml><?xml version="1.0" encoding="utf-8"?>
<p:tagLst xmlns:a="http://schemas.openxmlformats.org/drawingml/2006/main" xmlns:r="http://schemas.openxmlformats.org/officeDocument/2006/relationships" xmlns:p="http://schemas.openxmlformats.org/presentationml/2006/main">
  <p:tag name="BB_FOOTER" val="Copyright"/>
</p:tagLst>
</file>

<file path=ppt/tags/tag94.xml><?xml version="1.0" encoding="utf-8"?>
<p:tagLst xmlns:a="http://schemas.openxmlformats.org/drawingml/2006/main" xmlns:r="http://schemas.openxmlformats.org/officeDocument/2006/relationships" xmlns:p="http://schemas.openxmlformats.org/presentationml/2006/main">
  <p:tag name="BB_FOOTER" val="Subject"/>
</p:tagLst>
</file>

<file path=ppt/tags/tag95.xml><?xml version="1.0" encoding="utf-8"?>
<p:tagLst xmlns:a="http://schemas.openxmlformats.org/drawingml/2006/main" xmlns:r="http://schemas.openxmlformats.org/officeDocument/2006/relationships" xmlns:p="http://schemas.openxmlformats.org/presentationml/2006/main">
  <p:tag name="BB_FOOTER" val="Copyright"/>
</p:tagLst>
</file>

<file path=ppt/tags/tag96.xml><?xml version="1.0" encoding="utf-8"?>
<p:tagLst xmlns:a="http://schemas.openxmlformats.org/drawingml/2006/main" xmlns:r="http://schemas.openxmlformats.org/officeDocument/2006/relationships" xmlns:p="http://schemas.openxmlformats.org/presentationml/2006/main">
  <p:tag name="BB_FOOTER" val="Subject"/>
</p:tagLst>
</file>

<file path=ppt/tags/tag97.xml><?xml version="1.0" encoding="utf-8"?>
<p:tagLst xmlns:a="http://schemas.openxmlformats.org/drawingml/2006/main" xmlns:r="http://schemas.openxmlformats.org/officeDocument/2006/relationships" xmlns:p="http://schemas.openxmlformats.org/presentationml/2006/main">
  <p:tag name="BB_FOOTER" val="Copyright"/>
</p:tagLst>
</file>

<file path=ppt/tags/tag98.xml><?xml version="1.0" encoding="utf-8"?>
<p:tagLst xmlns:a="http://schemas.openxmlformats.org/drawingml/2006/main" xmlns:r="http://schemas.openxmlformats.org/officeDocument/2006/relationships" xmlns:p="http://schemas.openxmlformats.org/presentationml/2006/main">
  <p:tag name="BB_FOOTER" val="Subject"/>
</p:tagLst>
</file>

<file path=ppt/tags/tag99.xml><?xml version="1.0" encoding="utf-8"?>
<p:tagLst xmlns:a="http://schemas.openxmlformats.org/drawingml/2006/main" xmlns:r="http://schemas.openxmlformats.org/officeDocument/2006/relationships" xmlns:p="http://schemas.openxmlformats.org/presentationml/2006/main">
  <p:tag name="BB_FOOTER" val="Copyright"/>
</p:tagLst>
</file>

<file path=ppt/theme/theme1.xml><?xml version="1.0" encoding="utf-8"?>
<a:theme xmlns:a="http://schemas.openxmlformats.org/drawingml/2006/main" name="BulletList-AccentColours">
  <a:themeElements>
    <a:clrScheme name="Blue">
      <a:dk1>
        <a:srgbClr val="343D41"/>
      </a:dk1>
      <a:lt1>
        <a:srgbClr val="8883AC"/>
      </a:lt1>
      <a:dk2>
        <a:srgbClr val="313679"/>
      </a:dk2>
      <a:lt2>
        <a:srgbClr val="7C7C6E"/>
      </a:lt2>
      <a:accent1>
        <a:srgbClr val="1D74C2"/>
      </a:accent1>
      <a:accent2>
        <a:srgbClr val="1EA5F0"/>
      </a:accent2>
      <a:accent3>
        <a:srgbClr val="ADAEBE"/>
      </a:accent3>
      <a:accent4>
        <a:srgbClr val="736F92"/>
      </a:accent4>
      <a:accent5>
        <a:srgbClr val="ABBCDD"/>
      </a:accent5>
      <a:accent6>
        <a:srgbClr val="1EA5F0"/>
      </a:accent6>
      <a:hlink>
        <a:srgbClr val="B5B596"/>
      </a:hlink>
      <a:folHlink>
        <a:srgbClr val="1EA5F0"/>
      </a:folHlink>
    </a:clrScheme>
    <a:fontScheme name="BulletList-AccentColours">
      <a:majorFont>
        <a:latin typeface="Georgia"/>
        <a:ea typeface=""/>
        <a:cs typeface=""/>
      </a:majorFont>
      <a:minorFont>
        <a:latin typeface="Georgi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1800" b="0" i="0" u="none" strike="noStrike" cap="none" normalizeH="0" baseline="0" smtClean="0">
            <a:ln>
              <a:noFill/>
            </a:ln>
            <a:solidFill>
              <a:schemeClr val="tx1"/>
            </a:solidFill>
            <a:effectLst/>
            <a:latin typeface="Georgia" pitchFamily="18" charset="0"/>
          </a:defRPr>
        </a:defPPr>
      </a:lstStyle>
    </a:spDef>
    <a:lnDef>
      <a:spPr bwMode="auto">
        <a:xfrm>
          <a:off x="0" y="0"/>
          <a:ext cx="1" cy="1"/>
        </a:xfrm>
        <a:custGeom>
          <a:avLst/>
          <a:gdLst/>
          <a:ahLst/>
          <a:cxnLst/>
          <a:rect l="0" t="0" r="0" b="0"/>
          <a:pathLst/>
        </a:custGeom>
        <a:solidFill>
          <a:schemeClr val="accent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1800" b="0" i="0" u="none" strike="noStrike" cap="none" normalizeH="0" baseline="0" smtClean="0">
            <a:ln>
              <a:noFill/>
            </a:ln>
            <a:solidFill>
              <a:schemeClr val="tx1"/>
            </a:solidFill>
            <a:effectLst/>
            <a:latin typeface="Georgia" pitchFamily="18" charset="0"/>
          </a:defRPr>
        </a:defPPr>
      </a:lstStyle>
    </a:lnDef>
    <a:txDef>
      <a:spPr>
        <a:noFill/>
      </a:spPr>
      <a:bodyPr wrap="square" rtlCol="0">
        <a:spAutoFit/>
      </a:bodyPr>
      <a:lstStyle>
        <a:defPPr>
          <a:defRPr sz="2200" dirty="0" err="1" smtClean="0">
            <a:solidFill>
              <a:schemeClr val="bg2"/>
            </a:solidFill>
          </a:defRPr>
        </a:defPPr>
      </a:lstStyle>
    </a:txDef>
  </a:objectDefaults>
  <a:extraClrSchemeLst>
    <a:extraClrScheme>
      <a:clrScheme name="BulletList-AccentColours 1">
        <a:dk1>
          <a:srgbClr val="343D41"/>
        </a:dk1>
        <a:lt1>
          <a:srgbClr val="8883AC"/>
        </a:lt1>
        <a:dk2>
          <a:srgbClr val="313679"/>
        </a:dk2>
        <a:lt2>
          <a:srgbClr val="7C7C6E"/>
        </a:lt2>
        <a:accent1>
          <a:srgbClr val="1D74C2"/>
        </a:accent1>
        <a:accent2>
          <a:srgbClr val="D6693A"/>
        </a:accent2>
        <a:accent3>
          <a:srgbClr val="ADAEBE"/>
        </a:accent3>
        <a:accent4>
          <a:srgbClr val="736F92"/>
        </a:accent4>
        <a:accent5>
          <a:srgbClr val="ABBCDD"/>
        </a:accent5>
        <a:accent6>
          <a:srgbClr val="C25E34"/>
        </a:accent6>
        <a:hlink>
          <a:srgbClr val="B5B596"/>
        </a:hlink>
        <a:folHlink>
          <a:srgbClr val="D6693A"/>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BulletList-AccentColours">
  <a:themeElements>
    <a:clrScheme name="Blue">
      <a:dk1>
        <a:srgbClr val="343D41"/>
      </a:dk1>
      <a:lt1>
        <a:srgbClr val="8883AC"/>
      </a:lt1>
      <a:dk2>
        <a:srgbClr val="313679"/>
      </a:dk2>
      <a:lt2>
        <a:srgbClr val="7C7C6E"/>
      </a:lt2>
      <a:accent1>
        <a:srgbClr val="1D74C2"/>
      </a:accent1>
      <a:accent2>
        <a:srgbClr val="1EA5F0"/>
      </a:accent2>
      <a:accent3>
        <a:srgbClr val="ADAEBE"/>
      </a:accent3>
      <a:accent4>
        <a:srgbClr val="736F92"/>
      </a:accent4>
      <a:accent5>
        <a:srgbClr val="ABBCDD"/>
      </a:accent5>
      <a:accent6>
        <a:srgbClr val="1EA5F0"/>
      </a:accent6>
      <a:hlink>
        <a:srgbClr val="B5B596"/>
      </a:hlink>
      <a:folHlink>
        <a:srgbClr val="1EA5F0"/>
      </a:folHlink>
    </a:clrScheme>
    <a:fontScheme name="BulletList-AccentColours">
      <a:majorFont>
        <a:latin typeface="Georgia"/>
        <a:ea typeface=""/>
        <a:cs typeface=""/>
      </a:majorFont>
      <a:minorFont>
        <a:latin typeface="Georgi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1800" b="0" i="0" u="none" strike="noStrike" cap="none" normalizeH="0" baseline="0" smtClean="0">
            <a:ln>
              <a:noFill/>
            </a:ln>
            <a:solidFill>
              <a:schemeClr val="tx1"/>
            </a:solidFill>
            <a:effectLst/>
            <a:latin typeface="Georgia" pitchFamily="18" charset="0"/>
          </a:defRPr>
        </a:defPPr>
      </a:lstStyle>
    </a:spDef>
    <a:lnDef>
      <a:spPr bwMode="auto">
        <a:xfrm>
          <a:off x="0" y="0"/>
          <a:ext cx="1" cy="1"/>
        </a:xfrm>
        <a:custGeom>
          <a:avLst/>
          <a:gdLst/>
          <a:ahLst/>
          <a:cxnLst/>
          <a:rect l="0" t="0" r="0" b="0"/>
          <a:pathLst/>
        </a:custGeom>
        <a:solidFill>
          <a:schemeClr val="accent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1800" b="0" i="0" u="none" strike="noStrike" cap="none" normalizeH="0" baseline="0" smtClean="0">
            <a:ln>
              <a:noFill/>
            </a:ln>
            <a:solidFill>
              <a:schemeClr val="tx1"/>
            </a:solidFill>
            <a:effectLst/>
            <a:latin typeface="Georgia" pitchFamily="18" charset="0"/>
          </a:defRPr>
        </a:defPPr>
      </a:lstStyle>
    </a:lnDef>
    <a:txDef>
      <a:spPr>
        <a:noFill/>
      </a:spPr>
      <a:bodyPr wrap="square" rtlCol="0">
        <a:spAutoFit/>
      </a:bodyPr>
      <a:lstStyle>
        <a:defPPr>
          <a:defRPr sz="2200" dirty="0" err="1" smtClean="0">
            <a:solidFill>
              <a:schemeClr val="bg2"/>
            </a:solidFill>
          </a:defRPr>
        </a:defPPr>
      </a:lstStyle>
    </a:txDef>
  </a:objectDefaults>
  <a:extraClrSchemeLst>
    <a:extraClrScheme>
      <a:clrScheme name="BulletList-AccentColours 1">
        <a:dk1>
          <a:srgbClr val="343D41"/>
        </a:dk1>
        <a:lt1>
          <a:srgbClr val="8883AC"/>
        </a:lt1>
        <a:dk2>
          <a:srgbClr val="313679"/>
        </a:dk2>
        <a:lt2>
          <a:srgbClr val="7C7C6E"/>
        </a:lt2>
        <a:accent1>
          <a:srgbClr val="1D74C2"/>
        </a:accent1>
        <a:accent2>
          <a:srgbClr val="D6693A"/>
        </a:accent2>
        <a:accent3>
          <a:srgbClr val="ADAEBE"/>
        </a:accent3>
        <a:accent4>
          <a:srgbClr val="736F92"/>
        </a:accent4>
        <a:accent5>
          <a:srgbClr val="ABBCDD"/>
        </a:accent5>
        <a:accent6>
          <a:srgbClr val="C25E34"/>
        </a:accent6>
        <a:hlink>
          <a:srgbClr val="B5B596"/>
        </a:hlink>
        <a:folHlink>
          <a:srgbClr val="D6693A"/>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BulletList-AccentColours">
  <a:themeElements>
    <a:clrScheme name="Blue">
      <a:dk1>
        <a:srgbClr val="343D41"/>
      </a:dk1>
      <a:lt1>
        <a:srgbClr val="8883AC"/>
      </a:lt1>
      <a:dk2>
        <a:srgbClr val="313679"/>
      </a:dk2>
      <a:lt2>
        <a:srgbClr val="7C7C6E"/>
      </a:lt2>
      <a:accent1>
        <a:srgbClr val="1D74C2"/>
      </a:accent1>
      <a:accent2>
        <a:srgbClr val="1EA5F0"/>
      </a:accent2>
      <a:accent3>
        <a:srgbClr val="ADAEBE"/>
      </a:accent3>
      <a:accent4>
        <a:srgbClr val="736F92"/>
      </a:accent4>
      <a:accent5>
        <a:srgbClr val="ABBCDD"/>
      </a:accent5>
      <a:accent6>
        <a:srgbClr val="1EA5F0"/>
      </a:accent6>
      <a:hlink>
        <a:srgbClr val="B5B596"/>
      </a:hlink>
      <a:folHlink>
        <a:srgbClr val="1EA5F0"/>
      </a:folHlink>
    </a:clrScheme>
    <a:fontScheme name="BulletList-AccentColours">
      <a:majorFont>
        <a:latin typeface="Georgia"/>
        <a:ea typeface=""/>
        <a:cs typeface=""/>
      </a:majorFont>
      <a:minorFont>
        <a:latin typeface="Georgi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1800" b="0" i="0" u="none" strike="noStrike" cap="none" normalizeH="0" baseline="0" smtClean="0">
            <a:ln>
              <a:noFill/>
            </a:ln>
            <a:solidFill>
              <a:schemeClr val="tx1"/>
            </a:solidFill>
            <a:effectLst/>
            <a:latin typeface="Georgia" pitchFamily="18" charset="0"/>
          </a:defRPr>
        </a:defPPr>
      </a:lstStyle>
    </a:spDef>
    <a:lnDef>
      <a:spPr bwMode="auto">
        <a:xfrm>
          <a:off x="0" y="0"/>
          <a:ext cx="1" cy="1"/>
        </a:xfrm>
        <a:custGeom>
          <a:avLst/>
          <a:gdLst/>
          <a:ahLst/>
          <a:cxnLst/>
          <a:rect l="0" t="0" r="0" b="0"/>
          <a:pathLst/>
        </a:custGeom>
        <a:solidFill>
          <a:schemeClr val="accent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1800" b="0" i="0" u="none" strike="noStrike" cap="none" normalizeH="0" baseline="0" smtClean="0">
            <a:ln>
              <a:noFill/>
            </a:ln>
            <a:solidFill>
              <a:schemeClr val="tx1"/>
            </a:solidFill>
            <a:effectLst/>
            <a:latin typeface="Georgia" pitchFamily="18" charset="0"/>
          </a:defRPr>
        </a:defPPr>
      </a:lstStyle>
    </a:lnDef>
    <a:txDef>
      <a:spPr>
        <a:noFill/>
      </a:spPr>
      <a:bodyPr wrap="square" rtlCol="0">
        <a:spAutoFit/>
      </a:bodyPr>
      <a:lstStyle>
        <a:defPPr>
          <a:defRPr sz="2200" dirty="0" err="1" smtClean="0">
            <a:solidFill>
              <a:schemeClr val="bg2"/>
            </a:solidFill>
          </a:defRPr>
        </a:defPPr>
      </a:lstStyle>
    </a:txDef>
  </a:objectDefaults>
  <a:extraClrSchemeLst>
    <a:extraClrScheme>
      <a:clrScheme name="BulletList-AccentColours 1">
        <a:dk1>
          <a:srgbClr val="343D41"/>
        </a:dk1>
        <a:lt1>
          <a:srgbClr val="8883AC"/>
        </a:lt1>
        <a:dk2>
          <a:srgbClr val="313679"/>
        </a:dk2>
        <a:lt2>
          <a:srgbClr val="7C7C6E"/>
        </a:lt2>
        <a:accent1>
          <a:srgbClr val="1D74C2"/>
        </a:accent1>
        <a:accent2>
          <a:srgbClr val="D6693A"/>
        </a:accent2>
        <a:accent3>
          <a:srgbClr val="ADAEBE"/>
        </a:accent3>
        <a:accent4>
          <a:srgbClr val="736F92"/>
        </a:accent4>
        <a:accent5>
          <a:srgbClr val="ABBCDD"/>
        </a:accent5>
        <a:accent6>
          <a:srgbClr val="C25E34"/>
        </a:accent6>
        <a:hlink>
          <a:srgbClr val="B5B596"/>
        </a:hlink>
        <a:folHlink>
          <a:srgbClr val="D6693A"/>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BulletList-AccentColours">
  <a:themeElements>
    <a:clrScheme name="Blue">
      <a:dk1>
        <a:srgbClr val="343D41"/>
      </a:dk1>
      <a:lt1>
        <a:srgbClr val="8883AC"/>
      </a:lt1>
      <a:dk2>
        <a:srgbClr val="313679"/>
      </a:dk2>
      <a:lt2>
        <a:srgbClr val="7C7C6E"/>
      </a:lt2>
      <a:accent1>
        <a:srgbClr val="1D74C2"/>
      </a:accent1>
      <a:accent2>
        <a:srgbClr val="1EA5F0"/>
      </a:accent2>
      <a:accent3>
        <a:srgbClr val="ADAEBE"/>
      </a:accent3>
      <a:accent4>
        <a:srgbClr val="736F92"/>
      </a:accent4>
      <a:accent5>
        <a:srgbClr val="ABBCDD"/>
      </a:accent5>
      <a:accent6>
        <a:srgbClr val="1EA5F0"/>
      </a:accent6>
      <a:hlink>
        <a:srgbClr val="B5B596"/>
      </a:hlink>
      <a:folHlink>
        <a:srgbClr val="1EA5F0"/>
      </a:folHlink>
    </a:clrScheme>
    <a:fontScheme name="BulletList-AccentColours">
      <a:majorFont>
        <a:latin typeface="Georgia"/>
        <a:ea typeface=""/>
        <a:cs typeface=""/>
      </a:majorFont>
      <a:minorFont>
        <a:latin typeface="Georgi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1800" b="0" i="0" u="none" strike="noStrike" cap="none" normalizeH="0" baseline="0" smtClean="0">
            <a:ln>
              <a:noFill/>
            </a:ln>
            <a:solidFill>
              <a:schemeClr val="tx1"/>
            </a:solidFill>
            <a:effectLst/>
            <a:latin typeface="Georgia" pitchFamily="18" charset="0"/>
          </a:defRPr>
        </a:defPPr>
      </a:lstStyle>
    </a:spDef>
    <a:lnDef>
      <a:spPr bwMode="auto">
        <a:xfrm>
          <a:off x="0" y="0"/>
          <a:ext cx="1" cy="1"/>
        </a:xfrm>
        <a:custGeom>
          <a:avLst/>
          <a:gdLst/>
          <a:ahLst/>
          <a:cxnLst/>
          <a:rect l="0" t="0" r="0" b="0"/>
          <a:pathLst/>
        </a:custGeom>
        <a:solidFill>
          <a:schemeClr val="accent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1800" b="0" i="0" u="none" strike="noStrike" cap="none" normalizeH="0" baseline="0" smtClean="0">
            <a:ln>
              <a:noFill/>
            </a:ln>
            <a:solidFill>
              <a:schemeClr val="tx1"/>
            </a:solidFill>
            <a:effectLst/>
            <a:latin typeface="Georgia" pitchFamily="18" charset="0"/>
          </a:defRPr>
        </a:defPPr>
      </a:lstStyle>
    </a:lnDef>
    <a:txDef>
      <a:spPr>
        <a:noFill/>
      </a:spPr>
      <a:bodyPr wrap="square" rtlCol="0">
        <a:spAutoFit/>
      </a:bodyPr>
      <a:lstStyle>
        <a:defPPr>
          <a:defRPr sz="2200" dirty="0" err="1" smtClean="0">
            <a:solidFill>
              <a:schemeClr val="bg2"/>
            </a:solidFill>
          </a:defRPr>
        </a:defPPr>
      </a:lstStyle>
    </a:txDef>
  </a:objectDefaults>
  <a:extraClrSchemeLst>
    <a:extraClrScheme>
      <a:clrScheme name="BulletList-AccentColours 1">
        <a:dk1>
          <a:srgbClr val="343D41"/>
        </a:dk1>
        <a:lt1>
          <a:srgbClr val="8883AC"/>
        </a:lt1>
        <a:dk2>
          <a:srgbClr val="313679"/>
        </a:dk2>
        <a:lt2>
          <a:srgbClr val="7C7C6E"/>
        </a:lt2>
        <a:accent1>
          <a:srgbClr val="1D74C2"/>
        </a:accent1>
        <a:accent2>
          <a:srgbClr val="D6693A"/>
        </a:accent2>
        <a:accent3>
          <a:srgbClr val="ADAEBE"/>
        </a:accent3>
        <a:accent4>
          <a:srgbClr val="736F92"/>
        </a:accent4>
        <a:accent5>
          <a:srgbClr val="ABBCDD"/>
        </a:accent5>
        <a:accent6>
          <a:srgbClr val="C25E34"/>
        </a:accent6>
        <a:hlink>
          <a:srgbClr val="B5B596"/>
        </a:hlink>
        <a:folHlink>
          <a:srgbClr val="D6693A"/>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_BulletList-AccentColours">
  <a:themeElements>
    <a:clrScheme name="B&amp;B Green">
      <a:dk1>
        <a:srgbClr val="343D41"/>
      </a:dk1>
      <a:lt1>
        <a:srgbClr val="8883AC"/>
      </a:lt1>
      <a:dk2>
        <a:srgbClr val="313679"/>
      </a:dk2>
      <a:lt2>
        <a:srgbClr val="7C7C6E"/>
      </a:lt2>
      <a:accent1>
        <a:srgbClr val="1D74C2"/>
      </a:accent1>
      <a:accent2>
        <a:srgbClr val="6B9F1F"/>
      </a:accent2>
      <a:accent3>
        <a:srgbClr val="ADAEBE"/>
      </a:accent3>
      <a:accent4>
        <a:srgbClr val="736F92"/>
      </a:accent4>
      <a:accent5>
        <a:srgbClr val="ABBCDD"/>
      </a:accent5>
      <a:accent6>
        <a:srgbClr val="60901B"/>
      </a:accent6>
      <a:hlink>
        <a:srgbClr val="B5B596"/>
      </a:hlink>
      <a:folHlink>
        <a:srgbClr val="6B9F1F"/>
      </a:folHlink>
    </a:clrScheme>
    <a:fontScheme name="BulletList-AccentColours">
      <a:majorFont>
        <a:latin typeface="Georgia"/>
        <a:ea typeface=""/>
        <a:cs typeface=""/>
      </a:majorFont>
      <a:minorFont>
        <a:latin typeface="Georgi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1800" b="0" i="0" u="none" strike="noStrike" cap="none" normalizeH="0" baseline="0" smtClean="0">
            <a:ln>
              <a:noFill/>
            </a:ln>
            <a:solidFill>
              <a:schemeClr val="tx1"/>
            </a:solidFill>
            <a:effectLst/>
            <a:latin typeface="Georgia" pitchFamily="18" charset="0"/>
          </a:defRPr>
        </a:defPPr>
      </a:lstStyle>
    </a:spDef>
    <a:lnDef>
      <a:spPr bwMode="auto">
        <a:xfrm>
          <a:off x="0" y="0"/>
          <a:ext cx="1" cy="1"/>
        </a:xfrm>
        <a:custGeom>
          <a:avLst/>
          <a:gdLst/>
          <a:ahLst/>
          <a:cxnLst/>
          <a:rect l="0" t="0" r="0" b="0"/>
          <a:pathLst/>
        </a:custGeom>
        <a:solidFill>
          <a:schemeClr val="accent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1800" b="0" i="0" u="none" strike="noStrike" cap="none" normalizeH="0" baseline="0" smtClean="0">
            <a:ln>
              <a:noFill/>
            </a:ln>
            <a:solidFill>
              <a:schemeClr val="tx1"/>
            </a:solidFill>
            <a:effectLst/>
            <a:latin typeface="Georgia" pitchFamily="18" charset="0"/>
          </a:defRPr>
        </a:defPPr>
      </a:lstStyle>
    </a:lnDef>
    <a:txDef>
      <a:spPr>
        <a:noFill/>
      </a:spPr>
      <a:bodyPr wrap="square" rtlCol="0">
        <a:spAutoFit/>
      </a:bodyPr>
      <a:lstStyle>
        <a:defPPr>
          <a:defRPr sz="2200" dirty="0" err="1" smtClean="0">
            <a:solidFill>
              <a:schemeClr val="bg2"/>
            </a:solidFill>
          </a:defRPr>
        </a:defPPr>
      </a:lstStyle>
    </a:txDef>
  </a:objectDefaults>
  <a:extraClrSchemeLst>
    <a:extraClrScheme>
      <a:clrScheme name="BulletList-AccentColours 1">
        <a:dk1>
          <a:srgbClr val="343D41"/>
        </a:dk1>
        <a:lt1>
          <a:srgbClr val="8883AC"/>
        </a:lt1>
        <a:dk2>
          <a:srgbClr val="313679"/>
        </a:dk2>
        <a:lt2>
          <a:srgbClr val="7C7C6E"/>
        </a:lt2>
        <a:accent1>
          <a:srgbClr val="1D74C2"/>
        </a:accent1>
        <a:accent2>
          <a:srgbClr val="D6693A"/>
        </a:accent2>
        <a:accent3>
          <a:srgbClr val="ADAEBE"/>
        </a:accent3>
        <a:accent4>
          <a:srgbClr val="736F92"/>
        </a:accent4>
        <a:accent5>
          <a:srgbClr val="ABBCDD"/>
        </a:accent5>
        <a:accent6>
          <a:srgbClr val="C25E34"/>
        </a:accent6>
        <a:hlink>
          <a:srgbClr val="B5B596"/>
        </a:hlink>
        <a:folHlink>
          <a:srgbClr val="D6693A"/>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6_BulletList-AccentColours">
  <a:themeElements>
    <a:clrScheme name="Blue">
      <a:dk1>
        <a:srgbClr val="343D41"/>
      </a:dk1>
      <a:lt1>
        <a:srgbClr val="8883AC"/>
      </a:lt1>
      <a:dk2>
        <a:srgbClr val="313679"/>
      </a:dk2>
      <a:lt2>
        <a:srgbClr val="7C7C6E"/>
      </a:lt2>
      <a:accent1>
        <a:srgbClr val="1D74C2"/>
      </a:accent1>
      <a:accent2>
        <a:srgbClr val="1EA5F0"/>
      </a:accent2>
      <a:accent3>
        <a:srgbClr val="ADAEBE"/>
      </a:accent3>
      <a:accent4>
        <a:srgbClr val="736F92"/>
      </a:accent4>
      <a:accent5>
        <a:srgbClr val="ABBCDD"/>
      </a:accent5>
      <a:accent6>
        <a:srgbClr val="1EA5F0"/>
      </a:accent6>
      <a:hlink>
        <a:srgbClr val="B5B596"/>
      </a:hlink>
      <a:folHlink>
        <a:srgbClr val="1EA5F0"/>
      </a:folHlink>
    </a:clrScheme>
    <a:fontScheme name="BulletList-AccentColours">
      <a:majorFont>
        <a:latin typeface="Georgia"/>
        <a:ea typeface=""/>
        <a:cs typeface=""/>
      </a:majorFont>
      <a:minorFont>
        <a:latin typeface="Georgi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1800" b="0" i="0" u="none" strike="noStrike" cap="none" normalizeH="0" baseline="0" smtClean="0">
            <a:ln>
              <a:noFill/>
            </a:ln>
            <a:solidFill>
              <a:schemeClr val="tx1"/>
            </a:solidFill>
            <a:effectLst/>
            <a:latin typeface="Georgia" pitchFamily="18" charset="0"/>
          </a:defRPr>
        </a:defPPr>
      </a:lstStyle>
    </a:spDef>
    <a:lnDef>
      <a:spPr bwMode="auto">
        <a:xfrm>
          <a:off x="0" y="0"/>
          <a:ext cx="1" cy="1"/>
        </a:xfrm>
        <a:custGeom>
          <a:avLst/>
          <a:gdLst/>
          <a:ahLst/>
          <a:cxnLst/>
          <a:rect l="0" t="0" r="0" b="0"/>
          <a:pathLst/>
        </a:custGeom>
        <a:solidFill>
          <a:schemeClr val="accent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1800" b="0" i="0" u="none" strike="noStrike" cap="none" normalizeH="0" baseline="0" smtClean="0">
            <a:ln>
              <a:noFill/>
            </a:ln>
            <a:solidFill>
              <a:schemeClr val="tx1"/>
            </a:solidFill>
            <a:effectLst/>
            <a:latin typeface="Georgia" pitchFamily="18" charset="0"/>
          </a:defRPr>
        </a:defPPr>
      </a:lstStyle>
    </a:lnDef>
    <a:txDef>
      <a:spPr>
        <a:noFill/>
      </a:spPr>
      <a:bodyPr wrap="square" rtlCol="0">
        <a:spAutoFit/>
      </a:bodyPr>
      <a:lstStyle>
        <a:defPPr>
          <a:defRPr sz="2200" dirty="0" err="1" smtClean="0">
            <a:solidFill>
              <a:schemeClr val="bg2"/>
            </a:solidFill>
          </a:defRPr>
        </a:defPPr>
      </a:lstStyle>
    </a:txDef>
  </a:objectDefaults>
  <a:extraClrSchemeLst>
    <a:extraClrScheme>
      <a:clrScheme name="BulletList-AccentColours 1">
        <a:dk1>
          <a:srgbClr val="343D41"/>
        </a:dk1>
        <a:lt1>
          <a:srgbClr val="8883AC"/>
        </a:lt1>
        <a:dk2>
          <a:srgbClr val="313679"/>
        </a:dk2>
        <a:lt2>
          <a:srgbClr val="7C7C6E"/>
        </a:lt2>
        <a:accent1>
          <a:srgbClr val="1D74C2"/>
        </a:accent1>
        <a:accent2>
          <a:srgbClr val="D6693A"/>
        </a:accent2>
        <a:accent3>
          <a:srgbClr val="ADAEBE"/>
        </a:accent3>
        <a:accent4>
          <a:srgbClr val="736F92"/>
        </a:accent4>
        <a:accent5>
          <a:srgbClr val="ABBCDD"/>
        </a:accent5>
        <a:accent6>
          <a:srgbClr val="C25E34"/>
        </a:accent6>
        <a:hlink>
          <a:srgbClr val="B5B596"/>
        </a:hlink>
        <a:folHlink>
          <a:srgbClr val="D6693A"/>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8_BulletList-AccentColours">
  <a:themeElements>
    <a:clrScheme name="Blue">
      <a:dk1>
        <a:srgbClr val="343D41"/>
      </a:dk1>
      <a:lt1>
        <a:srgbClr val="8883AC"/>
      </a:lt1>
      <a:dk2>
        <a:srgbClr val="313679"/>
      </a:dk2>
      <a:lt2>
        <a:srgbClr val="7C7C6E"/>
      </a:lt2>
      <a:accent1>
        <a:srgbClr val="1D74C2"/>
      </a:accent1>
      <a:accent2>
        <a:srgbClr val="1EA5F0"/>
      </a:accent2>
      <a:accent3>
        <a:srgbClr val="ADAEBE"/>
      </a:accent3>
      <a:accent4>
        <a:srgbClr val="736F92"/>
      </a:accent4>
      <a:accent5>
        <a:srgbClr val="ABBCDD"/>
      </a:accent5>
      <a:accent6>
        <a:srgbClr val="1EA5F0"/>
      </a:accent6>
      <a:hlink>
        <a:srgbClr val="B5B596"/>
      </a:hlink>
      <a:folHlink>
        <a:srgbClr val="1EA5F0"/>
      </a:folHlink>
    </a:clrScheme>
    <a:fontScheme name="BulletList-AccentColours">
      <a:majorFont>
        <a:latin typeface="Georgia"/>
        <a:ea typeface=""/>
        <a:cs typeface=""/>
      </a:majorFont>
      <a:minorFont>
        <a:latin typeface="Georgi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1800" b="0" i="0" u="none" strike="noStrike" cap="none" normalizeH="0" baseline="0" smtClean="0">
            <a:ln>
              <a:noFill/>
            </a:ln>
            <a:solidFill>
              <a:schemeClr val="tx1"/>
            </a:solidFill>
            <a:effectLst/>
            <a:latin typeface="Georgia" pitchFamily="18" charset="0"/>
          </a:defRPr>
        </a:defPPr>
      </a:lstStyle>
    </a:spDef>
    <a:lnDef>
      <a:spPr bwMode="auto">
        <a:xfrm>
          <a:off x="0" y="0"/>
          <a:ext cx="1" cy="1"/>
        </a:xfrm>
        <a:custGeom>
          <a:avLst/>
          <a:gdLst/>
          <a:ahLst/>
          <a:cxnLst/>
          <a:rect l="0" t="0" r="0" b="0"/>
          <a:pathLst/>
        </a:custGeom>
        <a:solidFill>
          <a:schemeClr val="accent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1800" b="0" i="0" u="none" strike="noStrike" cap="none" normalizeH="0" baseline="0" smtClean="0">
            <a:ln>
              <a:noFill/>
            </a:ln>
            <a:solidFill>
              <a:schemeClr val="tx1"/>
            </a:solidFill>
            <a:effectLst/>
            <a:latin typeface="Georgia" pitchFamily="18" charset="0"/>
          </a:defRPr>
        </a:defPPr>
      </a:lstStyle>
    </a:lnDef>
    <a:txDef>
      <a:spPr>
        <a:noFill/>
      </a:spPr>
      <a:bodyPr wrap="square" rtlCol="0">
        <a:spAutoFit/>
      </a:bodyPr>
      <a:lstStyle>
        <a:defPPr>
          <a:defRPr sz="2200" dirty="0" err="1" smtClean="0">
            <a:solidFill>
              <a:schemeClr val="bg2"/>
            </a:solidFill>
          </a:defRPr>
        </a:defPPr>
      </a:lstStyle>
    </a:txDef>
  </a:objectDefaults>
  <a:extraClrSchemeLst>
    <a:extraClrScheme>
      <a:clrScheme name="BulletList-AccentColours 1">
        <a:dk1>
          <a:srgbClr val="343D41"/>
        </a:dk1>
        <a:lt1>
          <a:srgbClr val="8883AC"/>
        </a:lt1>
        <a:dk2>
          <a:srgbClr val="313679"/>
        </a:dk2>
        <a:lt2>
          <a:srgbClr val="7C7C6E"/>
        </a:lt2>
        <a:accent1>
          <a:srgbClr val="1D74C2"/>
        </a:accent1>
        <a:accent2>
          <a:srgbClr val="D6693A"/>
        </a:accent2>
        <a:accent3>
          <a:srgbClr val="ADAEBE"/>
        </a:accent3>
        <a:accent4>
          <a:srgbClr val="736F92"/>
        </a:accent4>
        <a:accent5>
          <a:srgbClr val="ABBCDD"/>
        </a:accent5>
        <a:accent6>
          <a:srgbClr val="C25E34"/>
        </a:accent6>
        <a:hlink>
          <a:srgbClr val="B5B596"/>
        </a:hlink>
        <a:folHlink>
          <a:srgbClr val="D6693A"/>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9_BulletList-AccentColours">
  <a:themeElements>
    <a:clrScheme name="Blue">
      <a:dk1>
        <a:srgbClr val="343D41"/>
      </a:dk1>
      <a:lt1>
        <a:srgbClr val="8883AC"/>
      </a:lt1>
      <a:dk2>
        <a:srgbClr val="313679"/>
      </a:dk2>
      <a:lt2>
        <a:srgbClr val="7C7C6E"/>
      </a:lt2>
      <a:accent1>
        <a:srgbClr val="1D74C2"/>
      </a:accent1>
      <a:accent2>
        <a:srgbClr val="1EA5F0"/>
      </a:accent2>
      <a:accent3>
        <a:srgbClr val="ADAEBE"/>
      </a:accent3>
      <a:accent4>
        <a:srgbClr val="736F92"/>
      </a:accent4>
      <a:accent5>
        <a:srgbClr val="ABBCDD"/>
      </a:accent5>
      <a:accent6>
        <a:srgbClr val="1EA5F0"/>
      </a:accent6>
      <a:hlink>
        <a:srgbClr val="B5B596"/>
      </a:hlink>
      <a:folHlink>
        <a:srgbClr val="1EA5F0"/>
      </a:folHlink>
    </a:clrScheme>
    <a:fontScheme name="BulletList-AccentColours">
      <a:majorFont>
        <a:latin typeface="Georgia"/>
        <a:ea typeface=""/>
        <a:cs typeface=""/>
      </a:majorFont>
      <a:minorFont>
        <a:latin typeface="Georgi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1800" b="0" i="0" u="none" strike="noStrike" cap="none" normalizeH="0" baseline="0" smtClean="0">
            <a:ln>
              <a:noFill/>
            </a:ln>
            <a:solidFill>
              <a:schemeClr val="tx1"/>
            </a:solidFill>
            <a:effectLst/>
            <a:latin typeface="Georgia" pitchFamily="18" charset="0"/>
          </a:defRPr>
        </a:defPPr>
      </a:lstStyle>
    </a:spDef>
    <a:lnDef>
      <a:spPr bwMode="auto">
        <a:xfrm>
          <a:off x="0" y="0"/>
          <a:ext cx="1" cy="1"/>
        </a:xfrm>
        <a:custGeom>
          <a:avLst/>
          <a:gdLst/>
          <a:ahLst/>
          <a:cxnLst/>
          <a:rect l="0" t="0" r="0" b="0"/>
          <a:pathLst/>
        </a:custGeom>
        <a:solidFill>
          <a:schemeClr val="accent2"/>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1800" b="0" i="0" u="none" strike="noStrike" cap="none" normalizeH="0" baseline="0" smtClean="0">
            <a:ln>
              <a:noFill/>
            </a:ln>
            <a:solidFill>
              <a:schemeClr val="tx1"/>
            </a:solidFill>
            <a:effectLst/>
            <a:latin typeface="Georgia" pitchFamily="18" charset="0"/>
          </a:defRPr>
        </a:defPPr>
      </a:lstStyle>
    </a:lnDef>
    <a:txDef>
      <a:spPr>
        <a:noFill/>
      </a:spPr>
      <a:bodyPr wrap="square" rtlCol="0">
        <a:spAutoFit/>
      </a:bodyPr>
      <a:lstStyle>
        <a:defPPr>
          <a:defRPr sz="2200" dirty="0" err="1" smtClean="0">
            <a:solidFill>
              <a:schemeClr val="bg2"/>
            </a:solidFill>
          </a:defRPr>
        </a:defPPr>
      </a:lstStyle>
    </a:txDef>
  </a:objectDefaults>
  <a:extraClrSchemeLst>
    <a:extraClrScheme>
      <a:clrScheme name="BulletList-AccentColours 1">
        <a:dk1>
          <a:srgbClr val="343D41"/>
        </a:dk1>
        <a:lt1>
          <a:srgbClr val="8883AC"/>
        </a:lt1>
        <a:dk2>
          <a:srgbClr val="313679"/>
        </a:dk2>
        <a:lt2>
          <a:srgbClr val="7C7C6E"/>
        </a:lt2>
        <a:accent1>
          <a:srgbClr val="1D74C2"/>
        </a:accent1>
        <a:accent2>
          <a:srgbClr val="D6693A"/>
        </a:accent2>
        <a:accent3>
          <a:srgbClr val="ADAEBE"/>
        </a:accent3>
        <a:accent4>
          <a:srgbClr val="736F92"/>
        </a:accent4>
        <a:accent5>
          <a:srgbClr val="ABBCDD"/>
        </a:accent5>
        <a:accent6>
          <a:srgbClr val="C25E34"/>
        </a:accent6>
        <a:hlink>
          <a:srgbClr val="B5B596"/>
        </a:hlink>
        <a:folHlink>
          <a:srgbClr val="D6693A"/>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ird &amp; Bird">
    <a:majorFont>
      <a:latin typeface="Georgia"/>
      <a:ea typeface=""/>
      <a:cs typeface=""/>
    </a:majorFont>
    <a:minorFont>
      <a:latin typeface="Georgi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837</TotalTime>
  <Words>1340</Words>
  <Application>Microsoft Office PowerPoint</Application>
  <PresentationFormat>Affichage à l'écran (4:3)</PresentationFormat>
  <Paragraphs>129</Paragraphs>
  <Slides>10</Slides>
  <Notes>9</Notes>
  <HiddenSlides>0</HiddenSlides>
  <MMClips>0</MMClips>
  <ScaleCrop>false</ScaleCrop>
  <HeadingPairs>
    <vt:vector size="6" baseType="variant">
      <vt:variant>
        <vt:lpstr>Polices utilisées</vt:lpstr>
      </vt:variant>
      <vt:variant>
        <vt:i4>6</vt:i4>
      </vt:variant>
      <vt:variant>
        <vt:lpstr>Thème</vt:lpstr>
      </vt:variant>
      <vt:variant>
        <vt:i4>8</vt:i4>
      </vt:variant>
      <vt:variant>
        <vt:lpstr>Titres des diapositives</vt:lpstr>
      </vt:variant>
      <vt:variant>
        <vt:i4>10</vt:i4>
      </vt:variant>
    </vt:vector>
  </HeadingPairs>
  <TitlesOfParts>
    <vt:vector size="24" baseType="lpstr">
      <vt:lpstr>Gulim</vt:lpstr>
      <vt:lpstr>Arial</vt:lpstr>
      <vt:lpstr>Calibri</vt:lpstr>
      <vt:lpstr>Georgia</vt:lpstr>
      <vt:lpstr>Myriad Pro</vt:lpstr>
      <vt:lpstr>Times New Roman</vt:lpstr>
      <vt:lpstr>BulletList-AccentColours</vt:lpstr>
      <vt:lpstr>1_BulletList-AccentColours</vt:lpstr>
      <vt:lpstr>2_BulletList-AccentColours</vt:lpstr>
      <vt:lpstr>4_BulletList-AccentColours</vt:lpstr>
      <vt:lpstr>5_BulletList-AccentColours</vt:lpstr>
      <vt:lpstr>6_BulletList-AccentColours</vt:lpstr>
      <vt:lpstr>8_BulletList-AccentColours</vt:lpstr>
      <vt:lpstr>9_BulletList-AccentColours</vt:lpstr>
      <vt:lpstr>Présentation PowerPoint</vt:lpstr>
      <vt:lpstr>Agenda</vt:lpstr>
      <vt:lpstr>International transfers / Transferts internationaux (1)  What is adequacy? / Qu'est-ce que l'adéquation  </vt:lpstr>
      <vt:lpstr>International transfers / Transferts internationaux (2)  What is adequacy? / Qu'est-ce que l'adéquation </vt:lpstr>
      <vt:lpstr>International transfers / Transferts internationaux (3) What is adequacy? / Qu'est-ce que l'adéquation ? </vt:lpstr>
      <vt:lpstr>An adequacy decision / Décision d'adéquation Application process / Le processus de candidature</vt:lpstr>
      <vt:lpstr>How long does the process take? / Quelle est la durée du processus ?  </vt:lpstr>
      <vt:lpstr>Lead authority &amp; representatives / Autorité de contrôle chef de file et représentants  &amp; the role of the ICO in EDPB / &amp; rôle de l'ICO dans le CEPD</vt:lpstr>
      <vt:lpstr>Schrems II Standard Contract Clauses under attack / Les clauses contractuelles types menacées</vt:lpstr>
      <vt:lpstr>Présentation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General Data Protection Regulation 'a risky business'</dc:title>
  <cp:lastModifiedBy>lwa</cp:lastModifiedBy>
  <cp:revision>254</cp:revision>
  <cp:lastPrinted>2018-06-05T07:42:59Z</cp:lastPrinted>
  <dcterms:modified xsi:type="dcterms:W3CDTF">2018-06-05T07:45:27Z</dcterms:modified>
</cp:coreProperties>
</file>